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0" r:id="rId2"/>
    <p:sldId id="265" r:id="rId3"/>
    <p:sldId id="256" r:id="rId4"/>
    <p:sldId id="257" r:id="rId5"/>
    <p:sldId id="258" r:id="rId6"/>
    <p:sldId id="274" r:id="rId7"/>
    <p:sldId id="291" r:id="rId8"/>
    <p:sldId id="259" r:id="rId9"/>
    <p:sldId id="260" r:id="rId10"/>
    <p:sldId id="261" r:id="rId11"/>
    <p:sldId id="262" r:id="rId12"/>
    <p:sldId id="263" r:id="rId13"/>
    <p:sldId id="264" r:id="rId14"/>
    <p:sldId id="288" r:id="rId15"/>
    <p:sldId id="292" r:id="rId16"/>
    <p:sldId id="277" r:id="rId17"/>
    <p:sldId id="293" r:id="rId18"/>
    <p:sldId id="268" r:id="rId19"/>
    <p:sldId id="266" r:id="rId20"/>
    <p:sldId id="267" r:id="rId21"/>
    <p:sldId id="271" r:id="rId22"/>
    <p:sldId id="269" r:id="rId23"/>
    <p:sldId id="273" r:id="rId24"/>
    <p:sldId id="272" r:id="rId25"/>
    <p:sldId id="289" r:id="rId26"/>
    <p:sldId id="294" r:id="rId27"/>
    <p:sldId id="275" r:id="rId28"/>
    <p:sldId id="290" r:id="rId29"/>
    <p:sldId id="295" r:id="rId30"/>
    <p:sldId id="278" r:id="rId31"/>
    <p:sldId id="296" r:id="rId32"/>
    <p:sldId id="279" r:id="rId33"/>
    <p:sldId id="280" r:id="rId34"/>
    <p:sldId id="297" r:id="rId35"/>
    <p:sldId id="276" r:id="rId36"/>
    <p:sldId id="298" r:id="rId37"/>
    <p:sldId id="281" r:id="rId38"/>
    <p:sldId id="282" r:id="rId39"/>
    <p:sldId id="299" r:id="rId40"/>
    <p:sldId id="283" r:id="rId41"/>
    <p:sldId id="284" r:id="rId42"/>
    <p:sldId id="300" r:id="rId43"/>
    <p:sldId id="285" r:id="rId44"/>
    <p:sldId id="286" r:id="rId45"/>
    <p:sldId id="287" r:id="rId46"/>
  </p:sldIdLst>
  <p:sldSz cx="10080625" cy="5670550"/>
  <p:notesSz cx="7559675" cy="106918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7344F9-E5BC-3942-8DBF-7AE8BF6022BE}" v="225" dt="2021-09-06T13:36:00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15"/>
    <p:restoredTop sz="96208"/>
  </p:normalViewPr>
  <p:slideViewPr>
    <p:cSldViewPr snapToGrid="0" snapToObjects="1">
      <p:cViewPr>
        <p:scale>
          <a:sx n="140" d="100"/>
          <a:sy n="140" d="100"/>
        </p:scale>
        <p:origin x="77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ia FGonzalez" userId="ce732a37657df02f" providerId="LiveId" clId="{3F7344F9-E5BC-3942-8DBF-7AE8BF6022BE}"/>
    <pc:docChg chg="undo custSel mod addSld delSld modSld sldOrd">
      <pc:chgData name="Nuria FGonzalez" userId="ce732a37657df02f" providerId="LiveId" clId="{3F7344F9-E5BC-3942-8DBF-7AE8BF6022BE}" dt="2021-09-06T13:36:34.725" v="7662" actId="1076"/>
      <pc:docMkLst>
        <pc:docMk/>
      </pc:docMkLst>
      <pc:sldChg chg="addSp delSp modSp mod">
        <pc:chgData name="Nuria FGonzalez" userId="ce732a37657df02f" providerId="LiveId" clId="{3F7344F9-E5BC-3942-8DBF-7AE8BF6022BE}" dt="2021-09-03T05:43:09.220" v="36" actId="1076"/>
        <pc:sldMkLst>
          <pc:docMk/>
          <pc:sldMk cId="0" sldId="256"/>
        </pc:sldMkLst>
        <pc:spChg chg="add mod">
          <ac:chgData name="Nuria FGonzalez" userId="ce732a37657df02f" providerId="LiveId" clId="{3F7344F9-E5BC-3942-8DBF-7AE8BF6022BE}" dt="2021-09-03T05:42:25.948" v="18" actId="207"/>
          <ac:spMkLst>
            <pc:docMk/>
            <pc:sldMk cId="0" sldId="256"/>
            <ac:spMk id="2" creationId="{A1A3F562-B149-664B-B8C0-A0A08607EE2E}"/>
          </ac:spMkLst>
        </pc:spChg>
        <pc:spChg chg="add del mod">
          <ac:chgData name="Nuria FGonzalez" userId="ce732a37657df02f" providerId="LiveId" clId="{3F7344F9-E5BC-3942-8DBF-7AE8BF6022BE}" dt="2021-09-03T05:41:54.387" v="11" actId="122"/>
          <ac:spMkLst>
            <pc:docMk/>
            <pc:sldMk cId="0" sldId="256"/>
            <ac:spMk id="41" creationId="{00000000-0000-0000-0000-000000000000}"/>
          </ac:spMkLst>
        </pc:spChg>
        <pc:picChg chg="mod">
          <ac:chgData name="Nuria FGonzalez" userId="ce732a37657df02f" providerId="LiveId" clId="{3F7344F9-E5BC-3942-8DBF-7AE8BF6022BE}" dt="2021-09-03T05:41:51.780" v="10" actId="1076"/>
          <ac:picMkLst>
            <pc:docMk/>
            <pc:sldMk cId="0" sldId="256"/>
            <ac:picMk id="42" creationId="{00000000-0000-0000-0000-000000000000}"/>
          </ac:picMkLst>
        </pc:picChg>
        <pc:cxnChg chg="add mod">
          <ac:chgData name="Nuria FGonzalez" userId="ce732a37657df02f" providerId="LiveId" clId="{3F7344F9-E5BC-3942-8DBF-7AE8BF6022BE}" dt="2021-09-03T05:43:09.220" v="36" actId="1076"/>
          <ac:cxnSpMkLst>
            <pc:docMk/>
            <pc:sldMk cId="0" sldId="256"/>
            <ac:cxnSpMk id="4" creationId="{9ACC5057-B302-1845-8AD3-C606BA46C747}"/>
          </ac:cxnSpMkLst>
        </pc:cxnChg>
      </pc:sldChg>
      <pc:sldChg chg="addSp modSp mod">
        <pc:chgData name="Nuria FGonzalez" userId="ce732a37657df02f" providerId="LiveId" clId="{3F7344F9-E5BC-3942-8DBF-7AE8BF6022BE}" dt="2021-09-03T05:46:35.971" v="289" actId="113"/>
        <pc:sldMkLst>
          <pc:docMk/>
          <pc:sldMk cId="0" sldId="257"/>
        </pc:sldMkLst>
        <pc:spChg chg="mod">
          <ac:chgData name="Nuria FGonzalez" userId="ce732a37657df02f" providerId="LiveId" clId="{3F7344F9-E5BC-3942-8DBF-7AE8BF6022BE}" dt="2021-09-03T05:46:35.971" v="289" actId="113"/>
          <ac:spMkLst>
            <pc:docMk/>
            <pc:sldMk cId="0" sldId="257"/>
            <ac:spMk id="45" creationId="{00000000-0000-0000-0000-000000000000}"/>
          </ac:spMkLst>
        </pc:spChg>
        <pc:picChg chg="mod">
          <ac:chgData name="Nuria FGonzalez" userId="ce732a37657df02f" providerId="LiveId" clId="{3F7344F9-E5BC-3942-8DBF-7AE8BF6022BE}" dt="2021-09-03T05:43:59.963" v="47" actId="1076"/>
          <ac:picMkLst>
            <pc:docMk/>
            <pc:sldMk cId="0" sldId="257"/>
            <ac:picMk id="43" creationId="{00000000-0000-0000-0000-000000000000}"/>
          </ac:picMkLst>
        </pc:picChg>
        <pc:picChg chg="mod">
          <ac:chgData name="Nuria FGonzalez" userId="ce732a37657df02f" providerId="LiveId" clId="{3F7344F9-E5BC-3942-8DBF-7AE8BF6022BE}" dt="2021-09-03T05:44:08.959" v="51" actId="1076"/>
          <ac:picMkLst>
            <pc:docMk/>
            <pc:sldMk cId="0" sldId="257"/>
            <ac:picMk id="44" creationId="{00000000-0000-0000-0000-000000000000}"/>
          </ac:picMkLst>
        </pc:picChg>
        <pc:cxnChg chg="add mod">
          <ac:chgData name="Nuria FGonzalez" userId="ce732a37657df02f" providerId="LiveId" clId="{3F7344F9-E5BC-3942-8DBF-7AE8BF6022BE}" dt="2021-09-03T05:44:04.108" v="48" actId="1076"/>
          <ac:cxnSpMkLst>
            <pc:docMk/>
            <pc:sldMk cId="0" sldId="257"/>
            <ac:cxnSpMk id="5" creationId="{829A6EE3-DC0E-C846-BA4B-18863F300733}"/>
          </ac:cxnSpMkLst>
        </pc:cxnChg>
        <pc:cxnChg chg="add mod">
          <ac:chgData name="Nuria FGonzalez" userId="ce732a37657df02f" providerId="LiveId" clId="{3F7344F9-E5BC-3942-8DBF-7AE8BF6022BE}" dt="2021-09-03T05:44:08.188" v="50" actId="1076"/>
          <ac:cxnSpMkLst>
            <pc:docMk/>
            <pc:sldMk cId="0" sldId="257"/>
            <ac:cxnSpMk id="6" creationId="{FA0B6258-2770-F246-95F4-59316D975556}"/>
          </ac:cxnSpMkLst>
        </pc:cxnChg>
        <pc:cxnChg chg="add mod">
          <ac:chgData name="Nuria FGonzalez" userId="ce732a37657df02f" providerId="LiveId" clId="{3F7344F9-E5BC-3942-8DBF-7AE8BF6022BE}" dt="2021-09-03T05:45:50.730" v="213" actId="1076"/>
          <ac:cxnSpMkLst>
            <pc:docMk/>
            <pc:sldMk cId="0" sldId="257"/>
            <ac:cxnSpMk id="7" creationId="{17C9E226-DCDD-D849-88BF-7080537854B6}"/>
          </ac:cxnSpMkLst>
        </pc:cxnChg>
      </pc:sldChg>
      <pc:sldChg chg="addSp delSp modSp mod">
        <pc:chgData name="Nuria FGonzalez" userId="ce732a37657df02f" providerId="LiveId" clId="{3F7344F9-E5BC-3942-8DBF-7AE8BF6022BE}" dt="2021-09-06T09:16:20.814" v="5148" actId="1076"/>
        <pc:sldMkLst>
          <pc:docMk/>
          <pc:sldMk cId="0" sldId="258"/>
        </pc:sldMkLst>
        <pc:spChg chg="add mod">
          <ac:chgData name="Nuria FGonzalez" userId="ce732a37657df02f" providerId="LiveId" clId="{3F7344F9-E5BC-3942-8DBF-7AE8BF6022BE}" dt="2021-09-03T05:46:31.624" v="288" actId="1076"/>
          <ac:spMkLst>
            <pc:docMk/>
            <pc:sldMk cId="0" sldId="258"/>
            <ac:spMk id="2" creationId="{B7D2D1B3-ECAD-3943-BC9C-F0EB898E3C3B}"/>
          </ac:spMkLst>
        </pc:spChg>
        <pc:spChg chg="add mod">
          <ac:chgData name="Nuria FGonzalez" userId="ce732a37657df02f" providerId="LiveId" clId="{3F7344F9-E5BC-3942-8DBF-7AE8BF6022BE}" dt="2021-09-03T07:30:39.644" v="1660" actId="207"/>
          <ac:spMkLst>
            <pc:docMk/>
            <pc:sldMk cId="0" sldId="258"/>
            <ac:spMk id="6" creationId="{D626C741-A000-1B4B-838C-B550B59C551F}"/>
          </ac:spMkLst>
        </pc:spChg>
        <pc:spChg chg="mod">
          <ac:chgData name="Nuria FGonzalez" userId="ce732a37657df02f" providerId="LiveId" clId="{3F7344F9-E5BC-3942-8DBF-7AE8BF6022BE}" dt="2021-09-06T09:16:20.814" v="5148" actId="1076"/>
          <ac:spMkLst>
            <pc:docMk/>
            <pc:sldMk cId="0" sldId="258"/>
            <ac:spMk id="46" creationId="{00000000-0000-0000-0000-000000000000}"/>
          </ac:spMkLst>
        </pc:spChg>
        <pc:spChg chg="del mod">
          <ac:chgData name="Nuria FGonzalez" userId="ce732a37657df02f" providerId="LiveId" clId="{3F7344F9-E5BC-3942-8DBF-7AE8BF6022BE}" dt="2021-09-03T07:06:07.873" v="1026" actId="478"/>
          <ac:spMkLst>
            <pc:docMk/>
            <pc:sldMk cId="0" sldId="258"/>
            <ac:spMk id="48" creationId="{00000000-0000-0000-0000-000000000000}"/>
          </ac:spMkLst>
        </pc:spChg>
        <pc:picChg chg="mod">
          <ac:chgData name="Nuria FGonzalez" userId="ce732a37657df02f" providerId="LiveId" clId="{3F7344F9-E5BC-3942-8DBF-7AE8BF6022BE}" dt="2021-09-03T05:47:00.184" v="293" actId="1076"/>
          <ac:picMkLst>
            <pc:docMk/>
            <pc:sldMk cId="0" sldId="258"/>
            <ac:picMk id="47" creationId="{00000000-0000-0000-0000-000000000000}"/>
          </ac:picMkLst>
        </pc:picChg>
      </pc:sldChg>
      <pc:sldChg chg="addSp modSp mod">
        <pc:chgData name="Nuria FGonzalez" userId="ce732a37657df02f" providerId="LiveId" clId="{3F7344F9-E5BC-3942-8DBF-7AE8BF6022BE}" dt="2021-09-06T10:01:25.182" v="5256" actId="1076"/>
        <pc:sldMkLst>
          <pc:docMk/>
          <pc:sldMk cId="0" sldId="259"/>
        </pc:sldMkLst>
        <pc:spChg chg="add mod">
          <ac:chgData name="Nuria FGonzalez" userId="ce732a37657df02f" providerId="LiveId" clId="{3F7344F9-E5BC-3942-8DBF-7AE8BF6022BE}" dt="2021-09-06T09:26:09.963" v="5212" actId="1076"/>
          <ac:spMkLst>
            <pc:docMk/>
            <pc:sldMk cId="0" sldId="259"/>
            <ac:spMk id="2" creationId="{EDEE6765-E508-CA46-8F27-50C7CC8E2075}"/>
          </ac:spMkLst>
        </pc:spChg>
        <pc:spChg chg="add mod">
          <ac:chgData name="Nuria FGonzalez" userId="ce732a37657df02f" providerId="LiveId" clId="{3F7344F9-E5BC-3942-8DBF-7AE8BF6022BE}" dt="2021-09-03T05:48:43" v="326" actId="1076"/>
          <ac:spMkLst>
            <pc:docMk/>
            <pc:sldMk cId="0" sldId="259"/>
            <ac:spMk id="6" creationId="{6F726188-4B88-5B4A-AF55-77B8876B4398}"/>
          </ac:spMkLst>
        </pc:spChg>
        <pc:spChg chg="add mod">
          <ac:chgData name="Nuria FGonzalez" userId="ce732a37657df02f" providerId="LiveId" clId="{3F7344F9-E5BC-3942-8DBF-7AE8BF6022BE}" dt="2021-09-03T06:08:09.362" v="812" actId="1076"/>
          <ac:spMkLst>
            <pc:docMk/>
            <pc:sldMk cId="0" sldId="259"/>
            <ac:spMk id="7" creationId="{2EF0F133-EB21-4849-8699-EEBAE5948C07}"/>
          </ac:spMkLst>
        </pc:spChg>
        <pc:spChg chg="mod">
          <ac:chgData name="Nuria FGonzalez" userId="ce732a37657df02f" providerId="LiveId" clId="{3F7344F9-E5BC-3942-8DBF-7AE8BF6022BE}" dt="2021-09-06T09:27:51.577" v="5245" actId="14100"/>
          <ac:spMkLst>
            <pc:docMk/>
            <pc:sldMk cId="0" sldId="259"/>
            <ac:spMk id="49" creationId="{00000000-0000-0000-0000-000000000000}"/>
          </ac:spMkLst>
        </pc:spChg>
        <pc:spChg chg="mod">
          <ac:chgData name="Nuria FGonzalez" userId="ce732a37657df02f" providerId="LiveId" clId="{3F7344F9-E5BC-3942-8DBF-7AE8BF6022BE}" dt="2021-09-03T06:08:13.650" v="814" actId="404"/>
          <ac:spMkLst>
            <pc:docMk/>
            <pc:sldMk cId="0" sldId="259"/>
            <ac:spMk id="50" creationId="{00000000-0000-0000-0000-000000000000}"/>
          </ac:spMkLst>
        </pc:spChg>
        <pc:spChg chg="mod">
          <ac:chgData name="Nuria FGonzalez" userId="ce732a37657df02f" providerId="LiveId" clId="{3F7344F9-E5BC-3942-8DBF-7AE8BF6022BE}" dt="2021-09-06T10:01:25.182" v="5256" actId="1076"/>
          <ac:spMkLst>
            <pc:docMk/>
            <pc:sldMk cId="0" sldId="259"/>
            <ac:spMk id="51" creationId="{00000000-0000-0000-0000-000000000000}"/>
          </ac:spMkLst>
        </pc:spChg>
        <pc:spChg chg="mod">
          <ac:chgData name="Nuria FGonzalez" userId="ce732a37657df02f" providerId="LiveId" clId="{3F7344F9-E5BC-3942-8DBF-7AE8BF6022BE}" dt="2021-09-03T06:08:16.706" v="815" actId="1076"/>
          <ac:spMkLst>
            <pc:docMk/>
            <pc:sldMk cId="0" sldId="259"/>
            <ac:spMk id="52" creationId="{00000000-0000-0000-0000-000000000000}"/>
          </ac:spMkLst>
        </pc:spChg>
      </pc:sldChg>
      <pc:sldChg chg="addSp delSp modSp mod">
        <pc:chgData name="Nuria FGonzalez" userId="ce732a37657df02f" providerId="LiveId" clId="{3F7344F9-E5BC-3942-8DBF-7AE8BF6022BE}" dt="2021-09-03T05:59:38.704" v="655" actId="1076"/>
        <pc:sldMkLst>
          <pc:docMk/>
          <pc:sldMk cId="0" sldId="260"/>
        </pc:sldMkLst>
        <pc:spChg chg="add">
          <ac:chgData name="Nuria FGonzalez" userId="ce732a37657df02f" providerId="LiveId" clId="{3F7344F9-E5BC-3942-8DBF-7AE8BF6022BE}" dt="2021-09-03T05:58:41.038" v="641" actId="11529"/>
          <ac:spMkLst>
            <pc:docMk/>
            <pc:sldMk cId="0" sldId="260"/>
            <ac:spMk id="2" creationId="{45F1B676-B18A-8C44-8EE5-F576AF65CD0C}"/>
          </ac:spMkLst>
        </pc:spChg>
        <pc:spChg chg="add del">
          <ac:chgData name="Nuria FGonzalez" userId="ce732a37657df02f" providerId="LiveId" clId="{3F7344F9-E5BC-3942-8DBF-7AE8BF6022BE}" dt="2021-09-03T05:58:55.275" v="646" actId="478"/>
          <ac:spMkLst>
            <pc:docMk/>
            <pc:sldMk cId="0" sldId="260"/>
            <ac:spMk id="3" creationId="{347E17DC-8C21-A845-AA9B-153FA1196840}"/>
          </ac:spMkLst>
        </pc:spChg>
        <pc:spChg chg="add mod">
          <ac:chgData name="Nuria FGonzalez" userId="ce732a37657df02f" providerId="LiveId" clId="{3F7344F9-E5BC-3942-8DBF-7AE8BF6022BE}" dt="2021-09-03T05:59:38.704" v="655" actId="1076"/>
          <ac:spMkLst>
            <pc:docMk/>
            <pc:sldMk cId="0" sldId="260"/>
            <ac:spMk id="4" creationId="{66769CD3-5ADE-3B46-8348-1BCCC7FD03D2}"/>
          </ac:spMkLst>
        </pc:spChg>
        <pc:picChg chg="mod">
          <ac:chgData name="Nuria FGonzalez" userId="ce732a37657df02f" providerId="LiveId" clId="{3F7344F9-E5BC-3942-8DBF-7AE8BF6022BE}" dt="2021-09-03T05:59:21.299" v="652" actId="1076"/>
          <ac:picMkLst>
            <pc:docMk/>
            <pc:sldMk cId="0" sldId="260"/>
            <ac:picMk id="53" creationId="{00000000-0000-0000-0000-000000000000}"/>
          </ac:picMkLst>
        </pc:picChg>
      </pc:sldChg>
      <pc:sldChg chg="addSp modSp mod">
        <pc:chgData name="Nuria FGonzalez" userId="ce732a37657df02f" providerId="LiveId" clId="{3F7344F9-E5BC-3942-8DBF-7AE8BF6022BE}" dt="2021-09-06T10:00:43.375" v="5254" actId="14100"/>
        <pc:sldMkLst>
          <pc:docMk/>
          <pc:sldMk cId="0" sldId="263"/>
        </pc:sldMkLst>
        <pc:spChg chg="add mod">
          <ac:chgData name="Nuria FGonzalez" userId="ce732a37657df02f" providerId="LiveId" clId="{3F7344F9-E5BC-3942-8DBF-7AE8BF6022BE}" dt="2021-09-03T06:00:05.250" v="698" actId="1076"/>
          <ac:spMkLst>
            <pc:docMk/>
            <pc:sldMk cId="0" sldId="263"/>
            <ac:spMk id="2" creationId="{BA36AC0B-E277-0547-8BC8-DD56FC918FCA}"/>
          </ac:spMkLst>
        </pc:spChg>
        <pc:picChg chg="mod">
          <ac:chgData name="Nuria FGonzalez" userId="ce732a37657df02f" providerId="LiveId" clId="{3F7344F9-E5BC-3942-8DBF-7AE8BF6022BE}" dt="2021-09-03T05:58:21.650" v="640" actId="1076"/>
          <ac:picMkLst>
            <pc:docMk/>
            <pc:sldMk cId="0" sldId="263"/>
            <ac:picMk id="56" creationId="{00000000-0000-0000-0000-000000000000}"/>
          </ac:picMkLst>
        </pc:picChg>
        <pc:picChg chg="mod">
          <ac:chgData name="Nuria FGonzalez" userId="ce732a37657df02f" providerId="LiveId" clId="{3F7344F9-E5BC-3942-8DBF-7AE8BF6022BE}" dt="2021-09-06T10:00:43.375" v="5254" actId="14100"/>
          <ac:picMkLst>
            <pc:docMk/>
            <pc:sldMk cId="0" sldId="263"/>
            <ac:picMk id="57" creationId="{00000000-0000-0000-0000-000000000000}"/>
          </ac:picMkLst>
        </pc:picChg>
      </pc:sldChg>
      <pc:sldChg chg="addSp delSp modSp mod">
        <pc:chgData name="Nuria FGonzalez" userId="ce732a37657df02f" providerId="LiveId" clId="{3F7344F9-E5BC-3942-8DBF-7AE8BF6022BE}" dt="2021-09-06T12:02:10.624" v="5341" actId="1076"/>
        <pc:sldMkLst>
          <pc:docMk/>
          <pc:sldMk cId="0" sldId="264"/>
        </pc:sldMkLst>
        <pc:spChg chg="add mod">
          <ac:chgData name="Nuria FGonzalez" userId="ce732a37657df02f" providerId="LiveId" clId="{3F7344F9-E5BC-3942-8DBF-7AE8BF6022BE}" dt="2021-09-06T12:01:45.510" v="5335" actId="404"/>
          <ac:spMkLst>
            <pc:docMk/>
            <pc:sldMk cId="0" sldId="264"/>
            <ac:spMk id="2" creationId="{9D7B6FA6-2F0A-094D-864C-713486EFB901}"/>
          </ac:spMkLst>
        </pc:spChg>
        <pc:spChg chg="add mod">
          <ac:chgData name="Nuria FGonzalez" userId="ce732a37657df02f" providerId="LiveId" clId="{3F7344F9-E5BC-3942-8DBF-7AE8BF6022BE}" dt="2021-09-06T12:01:52.367" v="5337" actId="1076"/>
          <ac:spMkLst>
            <pc:docMk/>
            <pc:sldMk cId="0" sldId="264"/>
            <ac:spMk id="3" creationId="{9B698E0D-2154-FA43-9826-11BD61BA7846}"/>
          </ac:spMkLst>
        </pc:spChg>
        <pc:spChg chg="add mod">
          <ac:chgData name="Nuria FGonzalez" userId="ce732a37657df02f" providerId="LiveId" clId="{3F7344F9-E5BC-3942-8DBF-7AE8BF6022BE}" dt="2021-09-06T12:01:48.532" v="5336" actId="1076"/>
          <ac:spMkLst>
            <pc:docMk/>
            <pc:sldMk cId="0" sldId="264"/>
            <ac:spMk id="4" creationId="{06D3118B-A13A-8444-BE45-F81CFA045E17}"/>
          </ac:spMkLst>
        </pc:spChg>
        <pc:spChg chg="add del mod">
          <ac:chgData name="Nuria FGonzalez" userId="ce732a37657df02f" providerId="LiveId" clId="{3F7344F9-E5BC-3942-8DBF-7AE8BF6022BE}" dt="2021-09-06T11:59:14.456" v="5301" actId="21"/>
          <ac:spMkLst>
            <pc:docMk/>
            <pc:sldMk cId="0" sldId="264"/>
            <ac:spMk id="5" creationId="{DECAF843-13C1-404E-B470-E7B608D4D9BA}"/>
          </ac:spMkLst>
        </pc:spChg>
        <pc:spChg chg="add del mod">
          <ac:chgData name="Nuria FGonzalez" userId="ce732a37657df02f" providerId="LiveId" clId="{3F7344F9-E5BC-3942-8DBF-7AE8BF6022BE}" dt="2021-09-06T11:59:02.642" v="5297" actId="21"/>
          <ac:spMkLst>
            <pc:docMk/>
            <pc:sldMk cId="0" sldId="264"/>
            <ac:spMk id="6" creationId="{05D8B9C8-6BAC-E545-9F3D-67BA24DFB29D}"/>
          </ac:spMkLst>
        </pc:spChg>
        <pc:spChg chg="add mod">
          <ac:chgData name="Nuria FGonzalez" userId="ce732a37657df02f" providerId="LiveId" clId="{3F7344F9-E5BC-3942-8DBF-7AE8BF6022BE}" dt="2021-09-06T12:02:10.624" v="5341" actId="1076"/>
          <ac:spMkLst>
            <pc:docMk/>
            <pc:sldMk cId="0" sldId="264"/>
            <ac:spMk id="7" creationId="{C97B1091-24A4-F444-BDBC-59FD0969BAB5}"/>
          </ac:spMkLst>
        </pc:spChg>
        <pc:spChg chg="mod">
          <ac:chgData name="Nuria FGonzalez" userId="ce732a37657df02f" providerId="LiveId" clId="{3F7344F9-E5BC-3942-8DBF-7AE8BF6022BE}" dt="2021-09-06T12:01:41.256" v="5333" actId="1076"/>
          <ac:spMkLst>
            <pc:docMk/>
            <pc:sldMk cId="0" sldId="264"/>
            <ac:spMk id="58" creationId="{00000000-0000-0000-0000-000000000000}"/>
          </ac:spMkLst>
        </pc:spChg>
      </pc:sldChg>
      <pc:sldChg chg="addSp delSp modSp new mod ord">
        <pc:chgData name="Nuria FGonzalez" userId="ce732a37657df02f" providerId="LiveId" clId="{3F7344F9-E5BC-3942-8DBF-7AE8BF6022BE}" dt="2021-09-06T12:11:35.939" v="5784" actId="20578"/>
        <pc:sldMkLst>
          <pc:docMk/>
          <pc:sldMk cId="1776828927" sldId="265"/>
        </pc:sldMkLst>
        <pc:spChg chg="add mod">
          <ac:chgData name="Nuria FGonzalez" userId="ce732a37657df02f" providerId="LiveId" clId="{3F7344F9-E5BC-3942-8DBF-7AE8BF6022BE}" dt="2021-09-06T09:14:36.551" v="5144" actId="14100"/>
          <ac:spMkLst>
            <pc:docMk/>
            <pc:sldMk cId="1776828927" sldId="265"/>
            <ac:spMk id="2" creationId="{2CA3DB6D-4CED-5B44-9717-6C504BEBBADA}"/>
          </ac:spMkLst>
        </pc:spChg>
        <pc:spChg chg="del">
          <ac:chgData name="Nuria FGonzalez" userId="ce732a37657df02f" providerId="LiveId" clId="{3F7344F9-E5BC-3942-8DBF-7AE8BF6022BE}" dt="2021-09-03T05:48:47.996" v="327" actId="478"/>
          <ac:spMkLst>
            <pc:docMk/>
            <pc:sldMk cId="1776828927" sldId="265"/>
            <ac:spMk id="2" creationId="{A38F294A-1AB7-E446-9054-90490A619044}"/>
          </ac:spMkLst>
        </pc:spChg>
        <pc:spChg chg="add del mod">
          <ac:chgData name="Nuria FGonzalez" userId="ce732a37657df02f" providerId="LiveId" clId="{3F7344F9-E5BC-3942-8DBF-7AE8BF6022BE}" dt="2021-09-06T06:01:51.027" v="3468"/>
          <ac:spMkLst>
            <pc:docMk/>
            <pc:sldMk cId="1776828927" sldId="265"/>
            <ac:spMk id="3" creationId="{A05BB5B9-350A-2D44-B561-270300BE4F60}"/>
          </ac:spMkLst>
        </pc:spChg>
        <pc:spChg chg="del">
          <ac:chgData name="Nuria FGonzalez" userId="ce732a37657df02f" providerId="LiveId" clId="{3F7344F9-E5BC-3942-8DBF-7AE8BF6022BE}" dt="2021-09-03T05:48:49.653" v="328" actId="478"/>
          <ac:spMkLst>
            <pc:docMk/>
            <pc:sldMk cId="1776828927" sldId="265"/>
            <ac:spMk id="3" creationId="{BD56D334-AD28-AF4E-9FCE-5EA78FE3BE34}"/>
          </ac:spMkLst>
        </pc:spChg>
        <pc:spChg chg="add mod">
          <ac:chgData name="Nuria FGonzalez" userId="ce732a37657df02f" providerId="LiveId" clId="{3F7344F9-E5BC-3942-8DBF-7AE8BF6022BE}" dt="2021-09-03T05:49:11.152" v="374" actId="20577"/>
          <ac:spMkLst>
            <pc:docMk/>
            <pc:sldMk cId="1776828927" sldId="265"/>
            <ac:spMk id="4" creationId="{C984B910-93E5-1148-AFD4-E082B4E37BD2}"/>
          </ac:spMkLst>
        </pc:spChg>
        <pc:spChg chg="add mod">
          <ac:chgData name="Nuria FGonzalez" userId="ce732a37657df02f" providerId="LiveId" clId="{3F7344F9-E5BC-3942-8DBF-7AE8BF6022BE}" dt="2021-09-06T05:58:25.751" v="3437" actId="1076"/>
          <ac:spMkLst>
            <pc:docMk/>
            <pc:sldMk cId="1776828927" sldId="265"/>
            <ac:spMk id="5" creationId="{08EE39D8-FFAC-654E-9822-4C2054096E37}"/>
          </ac:spMkLst>
        </pc:spChg>
        <pc:spChg chg="add mod">
          <ac:chgData name="Nuria FGonzalez" userId="ce732a37657df02f" providerId="LiveId" clId="{3F7344F9-E5BC-3942-8DBF-7AE8BF6022BE}" dt="2021-09-03T06:36:32.391" v="1005" actId="1076"/>
          <ac:spMkLst>
            <pc:docMk/>
            <pc:sldMk cId="1776828927" sldId="265"/>
            <ac:spMk id="6" creationId="{C8CE02EC-83D3-7349-AAEF-964EE9292820}"/>
          </ac:spMkLst>
        </pc:spChg>
      </pc:sldChg>
      <pc:sldChg chg="addSp delSp modSp new mod">
        <pc:chgData name="Nuria FGonzalez" userId="ce732a37657df02f" providerId="LiveId" clId="{3F7344F9-E5BC-3942-8DBF-7AE8BF6022BE}" dt="2021-09-03T07:38:13.927" v="1862" actId="1076"/>
        <pc:sldMkLst>
          <pc:docMk/>
          <pc:sldMk cId="3185902008" sldId="266"/>
        </pc:sldMkLst>
        <pc:spChg chg="del">
          <ac:chgData name="Nuria FGonzalez" userId="ce732a37657df02f" providerId="LiveId" clId="{3F7344F9-E5BC-3942-8DBF-7AE8BF6022BE}" dt="2021-09-03T07:07:03.594" v="1049" actId="478"/>
          <ac:spMkLst>
            <pc:docMk/>
            <pc:sldMk cId="3185902008" sldId="266"/>
            <ac:spMk id="2" creationId="{C807006B-FA90-5746-A90B-396DF13BC2C2}"/>
          </ac:spMkLst>
        </pc:spChg>
        <pc:spChg chg="del">
          <ac:chgData name="Nuria FGonzalez" userId="ce732a37657df02f" providerId="LiveId" clId="{3F7344F9-E5BC-3942-8DBF-7AE8BF6022BE}" dt="2021-09-03T07:07:05.890" v="1050" actId="478"/>
          <ac:spMkLst>
            <pc:docMk/>
            <pc:sldMk cId="3185902008" sldId="266"/>
            <ac:spMk id="3" creationId="{F69607C7-5E89-D54D-AFD4-0931161B4F39}"/>
          </ac:spMkLst>
        </pc:spChg>
        <pc:spChg chg="add mod">
          <ac:chgData name="Nuria FGonzalez" userId="ce732a37657df02f" providerId="LiveId" clId="{3F7344F9-E5BC-3942-8DBF-7AE8BF6022BE}" dt="2021-09-03T07:28:34.116" v="1564" actId="20577"/>
          <ac:spMkLst>
            <pc:docMk/>
            <pc:sldMk cId="3185902008" sldId="266"/>
            <ac:spMk id="4" creationId="{87417571-D233-BF4B-AB4B-6035DAA39B82}"/>
          </ac:spMkLst>
        </pc:spChg>
        <pc:spChg chg="add mod">
          <ac:chgData name="Nuria FGonzalez" userId="ce732a37657df02f" providerId="LiveId" clId="{3F7344F9-E5BC-3942-8DBF-7AE8BF6022BE}" dt="2021-09-03T07:29:27.813" v="1566" actId="1076"/>
          <ac:spMkLst>
            <pc:docMk/>
            <pc:sldMk cId="3185902008" sldId="266"/>
            <ac:spMk id="5" creationId="{3DD0C592-B956-6C47-BC6A-259E94C87604}"/>
          </ac:spMkLst>
        </pc:spChg>
        <pc:spChg chg="add mod">
          <ac:chgData name="Nuria FGonzalez" userId="ce732a37657df02f" providerId="LiveId" clId="{3F7344F9-E5BC-3942-8DBF-7AE8BF6022BE}" dt="2021-09-03T07:37:26.408" v="1861" actId="1076"/>
          <ac:spMkLst>
            <pc:docMk/>
            <pc:sldMk cId="3185902008" sldId="266"/>
            <ac:spMk id="6" creationId="{8D0D4A98-4E73-CC4C-8804-AC5F5F046395}"/>
          </ac:spMkLst>
        </pc:spChg>
        <pc:spChg chg="add del mod">
          <ac:chgData name="Nuria FGonzalez" userId="ce732a37657df02f" providerId="LiveId" clId="{3F7344F9-E5BC-3942-8DBF-7AE8BF6022BE}" dt="2021-09-03T07:26:03.288" v="1421" actId="478"/>
          <ac:spMkLst>
            <pc:docMk/>
            <pc:sldMk cId="3185902008" sldId="266"/>
            <ac:spMk id="14" creationId="{E80B01D9-0B3E-954B-BE39-F3C2BE2E7F85}"/>
          </ac:spMkLst>
        </pc:spChg>
        <pc:spChg chg="add mod">
          <ac:chgData name="Nuria FGonzalez" userId="ce732a37657df02f" providerId="LiveId" clId="{3F7344F9-E5BC-3942-8DBF-7AE8BF6022BE}" dt="2021-09-03T07:38:13.927" v="1862" actId="1076"/>
          <ac:spMkLst>
            <pc:docMk/>
            <pc:sldMk cId="3185902008" sldId="266"/>
            <ac:spMk id="15" creationId="{6E19C5DF-BCB4-214B-BF2E-0F01D4AB0FC9}"/>
          </ac:spMkLst>
        </pc:spChg>
        <pc:picChg chg="add mod">
          <ac:chgData name="Nuria FGonzalez" userId="ce732a37657df02f" providerId="LiveId" clId="{3F7344F9-E5BC-3942-8DBF-7AE8BF6022BE}" dt="2021-09-03T07:37:14.792" v="1860" actId="14100"/>
          <ac:picMkLst>
            <pc:docMk/>
            <pc:sldMk cId="3185902008" sldId="266"/>
            <ac:picMk id="7" creationId="{7F20E06C-2870-5A4F-9D0C-04B80297D006}"/>
          </ac:picMkLst>
        </pc:picChg>
        <pc:cxnChg chg="add del mod">
          <ac:chgData name="Nuria FGonzalez" userId="ce732a37657df02f" providerId="LiveId" clId="{3F7344F9-E5BC-3942-8DBF-7AE8BF6022BE}" dt="2021-09-03T07:16:24.119" v="1347" actId="478"/>
          <ac:cxnSpMkLst>
            <pc:docMk/>
            <pc:sldMk cId="3185902008" sldId="266"/>
            <ac:cxnSpMk id="9" creationId="{5E0D6348-59C9-FB43-BE08-9D0BF22AB4AA}"/>
          </ac:cxnSpMkLst>
        </pc:cxnChg>
        <pc:cxnChg chg="add mod">
          <ac:chgData name="Nuria FGonzalez" userId="ce732a37657df02f" providerId="LiveId" clId="{3F7344F9-E5BC-3942-8DBF-7AE8BF6022BE}" dt="2021-09-03T07:16:40.503" v="1350" actId="1076"/>
          <ac:cxnSpMkLst>
            <pc:docMk/>
            <pc:sldMk cId="3185902008" sldId="266"/>
            <ac:cxnSpMk id="11" creationId="{C8A4963D-0575-4B49-9A88-EF5E2FBF46FC}"/>
          </ac:cxnSpMkLst>
        </pc:cxnChg>
        <pc:cxnChg chg="add mod">
          <ac:chgData name="Nuria FGonzalez" userId="ce732a37657df02f" providerId="LiveId" clId="{3F7344F9-E5BC-3942-8DBF-7AE8BF6022BE}" dt="2021-09-03T07:16:44.197" v="1352" actId="1076"/>
          <ac:cxnSpMkLst>
            <pc:docMk/>
            <pc:sldMk cId="3185902008" sldId="266"/>
            <ac:cxnSpMk id="13" creationId="{9A45652A-6046-C945-99BF-AEAE37F1E907}"/>
          </ac:cxnSpMkLst>
        </pc:cxnChg>
      </pc:sldChg>
      <pc:sldChg chg="addSp delSp modSp new mod ord setBg">
        <pc:chgData name="Nuria FGonzalez" userId="ce732a37657df02f" providerId="LiveId" clId="{3F7344F9-E5BC-3942-8DBF-7AE8BF6022BE}" dt="2021-09-03T07:46:31.190" v="1899" actId="1076"/>
        <pc:sldMkLst>
          <pc:docMk/>
          <pc:sldMk cId="3201044870" sldId="267"/>
        </pc:sldMkLst>
        <pc:spChg chg="del">
          <ac:chgData name="Nuria FGonzalez" userId="ce732a37657df02f" providerId="LiveId" clId="{3F7344F9-E5BC-3942-8DBF-7AE8BF6022BE}" dt="2021-09-03T07:25:36.439" v="1416" actId="478"/>
          <ac:spMkLst>
            <pc:docMk/>
            <pc:sldMk cId="3201044870" sldId="267"/>
            <ac:spMk id="2" creationId="{C94B8B88-ADC5-CE4C-953C-C8A10BD1AA09}"/>
          </ac:spMkLst>
        </pc:spChg>
        <pc:spChg chg="del mod">
          <ac:chgData name="Nuria FGonzalez" userId="ce732a37657df02f" providerId="LiveId" clId="{3F7344F9-E5BC-3942-8DBF-7AE8BF6022BE}" dt="2021-09-03T07:25:38.518" v="1418" actId="478"/>
          <ac:spMkLst>
            <pc:docMk/>
            <pc:sldMk cId="3201044870" sldId="267"/>
            <ac:spMk id="3" creationId="{87595C4A-B65E-6B44-99F3-3BCB590AB45B}"/>
          </ac:spMkLst>
        </pc:spChg>
        <pc:spChg chg="add del mod">
          <ac:chgData name="Nuria FGonzalez" userId="ce732a37657df02f" providerId="LiveId" clId="{3F7344F9-E5BC-3942-8DBF-7AE8BF6022BE}" dt="2021-09-03T07:27:27.103" v="1491" actId="21"/>
          <ac:spMkLst>
            <pc:docMk/>
            <pc:sldMk cId="3201044870" sldId="267"/>
            <ac:spMk id="4" creationId="{093B645A-A2D0-154D-93FF-F6D42F114187}"/>
          </ac:spMkLst>
        </pc:spChg>
        <pc:spChg chg="add del">
          <ac:chgData name="Nuria FGonzalez" userId="ce732a37657df02f" providerId="LiveId" clId="{3F7344F9-E5BC-3942-8DBF-7AE8BF6022BE}" dt="2021-09-03T07:45:42.094" v="1885" actId="26606"/>
          <ac:spMkLst>
            <pc:docMk/>
            <pc:sldMk cId="3201044870" sldId="267"/>
            <ac:spMk id="10" creationId="{E5093ECC-8BEB-4546-A80D-0B48876623DE}"/>
          </ac:spMkLst>
        </pc:spChg>
        <pc:picChg chg="add mod">
          <ac:chgData name="Nuria FGonzalez" userId="ce732a37657df02f" providerId="LiveId" clId="{3F7344F9-E5BC-3942-8DBF-7AE8BF6022BE}" dt="2021-09-03T07:46:28.742" v="1898" actId="14100"/>
          <ac:picMkLst>
            <pc:docMk/>
            <pc:sldMk cId="3201044870" sldId="267"/>
            <ac:picMk id="5" creationId="{5D7595D1-0A74-8D42-ACC7-31E7EACB8668}"/>
          </ac:picMkLst>
        </pc:picChg>
        <pc:cxnChg chg="add mod">
          <ac:chgData name="Nuria FGonzalez" userId="ce732a37657df02f" providerId="LiveId" clId="{3F7344F9-E5BC-3942-8DBF-7AE8BF6022BE}" dt="2021-09-03T07:46:31.190" v="1899" actId="1076"/>
          <ac:cxnSpMkLst>
            <pc:docMk/>
            <pc:sldMk cId="3201044870" sldId="267"/>
            <ac:cxnSpMk id="7" creationId="{6DF14E8F-E66C-5E43-917B-ED38AEAF1148}"/>
          </ac:cxnSpMkLst>
        </pc:cxnChg>
      </pc:sldChg>
      <pc:sldChg chg="addSp delSp modSp add mod">
        <pc:chgData name="Nuria FGonzalez" userId="ce732a37657df02f" providerId="LiveId" clId="{3F7344F9-E5BC-3942-8DBF-7AE8BF6022BE}" dt="2021-09-03T08:02:22.060" v="2068" actId="1076"/>
        <pc:sldMkLst>
          <pc:docMk/>
          <pc:sldMk cId="1998634160" sldId="268"/>
        </pc:sldMkLst>
        <pc:spChg chg="add mod">
          <ac:chgData name="Nuria FGonzalez" userId="ce732a37657df02f" providerId="LiveId" clId="{3F7344F9-E5BC-3942-8DBF-7AE8BF6022BE}" dt="2021-09-03T07:27:48.970" v="1493" actId="20577"/>
          <ac:spMkLst>
            <pc:docMk/>
            <pc:sldMk cId="1998634160" sldId="268"/>
            <ac:spMk id="9" creationId="{675546B2-76E1-6142-9167-09E78AB12E3F}"/>
          </ac:spMkLst>
        </pc:spChg>
        <pc:spChg chg="del">
          <ac:chgData name="Nuria FGonzalez" userId="ce732a37657df02f" providerId="LiveId" clId="{3F7344F9-E5BC-3942-8DBF-7AE8BF6022BE}" dt="2021-09-03T07:27:13.939" v="1489" actId="478"/>
          <ac:spMkLst>
            <pc:docMk/>
            <pc:sldMk cId="1998634160" sldId="268"/>
            <ac:spMk id="51" creationId="{00000000-0000-0000-0000-000000000000}"/>
          </ac:spMkLst>
        </pc:spChg>
        <pc:spChg chg="mod">
          <ac:chgData name="Nuria FGonzalez" userId="ce732a37657df02f" providerId="LiveId" clId="{3F7344F9-E5BC-3942-8DBF-7AE8BF6022BE}" dt="2021-09-03T08:02:22.060" v="2068" actId="1076"/>
          <ac:spMkLst>
            <pc:docMk/>
            <pc:sldMk cId="1998634160" sldId="268"/>
            <ac:spMk id="52" creationId="{00000000-0000-0000-0000-000000000000}"/>
          </ac:spMkLst>
        </pc:spChg>
        <pc:spChg chg="mod">
          <ac:chgData name="Nuria FGonzalez" userId="ce732a37657df02f" providerId="LiveId" clId="{3F7344F9-E5BC-3942-8DBF-7AE8BF6022BE}" dt="2021-09-03T07:27:19.499" v="1490" actId="1076"/>
          <ac:spMkLst>
            <pc:docMk/>
            <pc:sldMk cId="1998634160" sldId="268"/>
            <ac:spMk id="55" creationId="{00000000-0000-0000-0000-000000000000}"/>
          </ac:spMkLst>
        </pc:spChg>
        <pc:picChg chg="mod">
          <ac:chgData name="Nuria FGonzalez" userId="ce732a37657df02f" providerId="LiveId" clId="{3F7344F9-E5BC-3942-8DBF-7AE8BF6022BE}" dt="2021-09-03T08:02:19.572" v="2067" actId="14100"/>
          <ac:picMkLst>
            <pc:docMk/>
            <pc:sldMk cId="1998634160" sldId="268"/>
            <ac:picMk id="50" creationId="{00000000-0000-0000-0000-000000000000}"/>
          </ac:picMkLst>
        </pc:picChg>
      </pc:sldChg>
      <pc:sldChg chg="addSp delSp modSp new mod">
        <pc:chgData name="Nuria FGonzalez" userId="ce732a37657df02f" providerId="LiveId" clId="{3F7344F9-E5BC-3942-8DBF-7AE8BF6022BE}" dt="2021-09-03T07:59:50.990" v="1992" actId="1076"/>
        <pc:sldMkLst>
          <pc:docMk/>
          <pc:sldMk cId="4073934159" sldId="269"/>
        </pc:sldMkLst>
        <pc:spChg chg="del">
          <ac:chgData name="Nuria FGonzalez" userId="ce732a37657df02f" providerId="LiveId" clId="{3F7344F9-E5BC-3942-8DBF-7AE8BF6022BE}" dt="2021-09-03T07:31:09.363" v="1662" actId="478"/>
          <ac:spMkLst>
            <pc:docMk/>
            <pc:sldMk cId="4073934159" sldId="269"/>
            <ac:spMk id="2" creationId="{FF9F56D4-FD41-C142-ADA7-04F9B233AC0F}"/>
          </ac:spMkLst>
        </pc:spChg>
        <pc:spChg chg="del">
          <ac:chgData name="Nuria FGonzalez" userId="ce732a37657df02f" providerId="LiveId" clId="{3F7344F9-E5BC-3942-8DBF-7AE8BF6022BE}" dt="2021-09-03T07:31:11.408" v="1663" actId="478"/>
          <ac:spMkLst>
            <pc:docMk/>
            <pc:sldMk cId="4073934159" sldId="269"/>
            <ac:spMk id="3" creationId="{DD93D51A-47F0-3445-B608-C59A81313DC5}"/>
          </ac:spMkLst>
        </pc:spChg>
        <pc:spChg chg="add mod">
          <ac:chgData name="Nuria FGonzalez" userId="ce732a37657df02f" providerId="LiveId" clId="{3F7344F9-E5BC-3942-8DBF-7AE8BF6022BE}" dt="2021-09-03T07:59:50.990" v="1992" actId="1076"/>
          <ac:spMkLst>
            <pc:docMk/>
            <pc:sldMk cId="4073934159" sldId="269"/>
            <ac:spMk id="4" creationId="{F6A5765B-0C7F-7744-8989-B015706D7A14}"/>
          </ac:spMkLst>
        </pc:spChg>
        <pc:spChg chg="add mod">
          <ac:chgData name="Nuria FGonzalez" userId="ce732a37657df02f" providerId="LiveId" clId="{3F7344F9-E5BC-3942-8DBF-7AE8BF6022BE}" dt="2021-09-03T07:56:45.726" v="1987" actId="20577"/>
          <ac:spMkLst>
            <pc:docMk/>
            <pc:sldMk cId="4073934159" sldId="269"/>
            <ac:spMk id="6" creationId="{82054BE5-FE2D-4B45-9E1C-0E7C5BB317AA}"/>
          </ac:spMkLst>
        </pc:spChg>
        <pc:spChg chg="add mod">
          <ac:chgData name="Nuria FGonzalez" userId="ce732a37657df02f" providerId="LiveId" clId="{3F7344F9-E5BC-3942-8DBF-7AE8BF6022BE}" dt="2021-09-03T07:59:32.592" v="1991" actId="13822"/>
          <ac:spMkLst>
            <pc:docMk/>
            <pc:sldMk cId="4073934159" sldId="269"/>
            <ac:spMk id="7" creationId="{C427623F-4F75-C34A-9081-568A6C6B9833}"/>
          </ac:spMkLst>
        </pc:spChg>
        <pc:picChg chg="add mod">
          <ac:chgData name="Nuria FGonzalez" userId="ce732a37657df02f" providerId="LiveId" clId="{3F7344F9-E5BC-3942-8DBF-7AE8BF6022BE}" dt="2021-09-03T07:56:50.818" v="1989" actId="14100"/>
          <ac:picMkLst>
            <pc:docMk/>
            <pc:sldMk cId="4073934159" sldId="269"/>
            <ac:picMk id="5" creationId="{88315F04-4507-2E4F-931A-5131F1AA0CB1}"/>
          </ac:picMkLst>
        </pc:picChg>
      </pc:sldChg>
      <pc:sldChg chg="addSp delSp modSp new mod ord">
        <pc:chgData name="Nuria FGonzalez" userId="ce732a37657df02f" providerId="LiveId" clId="{3F7344F9-E5BC-3942-8DBF-7AE8BF6022BE}" dt="2021-09-06T13:36:34.725" v="7662" actId="1076"/>
        <pc:sldMkLst>
          <pc:docMk/>
          <pc:sldMk cId="3945307235" sldId="270"/>
        </pc:sldMkLst>
        <pc:spChg chg="del">
          <ac:chgData name="Nuria FGonzalez" userId="ce732a37657df02f" providerId="LiveId" clId="{3F7344F9-E5BC-3942-8DBF-7AE8BF6022BE}" dt="2021-09-03T07:32:24.251" v="1666" actId="478"/>
          <ac:spMkLst>
            <pc:docMk/>
            <pc:sldMk cId="3945307235" sldId="270"/>
            <ac:spMk id="2" creationId="{9001C5D5-72A5-5049-B677-1C35C14FBB1A}"/>
          </ac:spMkLst>
        </pc:spChg>
        <pc:spChg chg="del">
          <ac:chgData name="Nuria FGonzalez" userId="ce732a37657df02f" providerId="LiveId" clId="{3F7344F9-E5BC-3942-8DBF-7AE8BF6022BE}" dt="2021-09-03T07:32:25.898" v="1667" actId="478"/>
          <ac:spMkLst>
            <pc:docMk/>
            <pc:sldMk cId="3945307235" sldId="270"/>
            <ac:spMk id="3" creationId="{89418E83-9F80-9D40-B772-69B6275AE960}"/>
          </ac:spMkLst>
        </pc:spChg>
        <pc:spChg chg="add mod">
          <ac:chgData name="Nuria FGonzalez" userId="ce732a37657df02f" providerId="LiveId" clId="{3F7344F9-E5BC-3942-8DBF-7AE8BF6022BE}" dt="2021-09-06T13:36:34.725" v="7662" actId="1076"/>
          <ac:spMkLst>
            <pc:docMk/>
            <pc:sldMk cId="3945307235" sldId="270"/>
            <ac:spMk id="4" creationId="{06F768D4-CC47-ED44-9E0B-E8D1122A64C9}"/>
          </ac:spMkLst>
        </pc:spChg>
        <pc:spChg chg="add mod">
          <ac:chgData name="Nuria FGonzalez" userId="ce732a37657df02f" providerId="LiveId" clId="{3F7344F9-E5BC-3942-8DBF-7AE8BF6022BE}" dt="2021-09-06T13:36:30.838" v="7661" actId="1076"/>
          <ac:spMkLst>
            <pc:docMk/>
            <pc:sldMk cId="3945307235" sldId="270"/>
            <ac:spMk id="5" creationId="{93B37DD4-936F-1C48-8789-EC97177B2BCB}"/>
          </ac:spMkLst>
        </pc:spChg>
      </pc:sldChg>
      <pc:sldChg chg="addSp delSp modSp new mod setBg">
        <pc:chgData name="Nuria FGonzalez" userId="ce732a37657df02f" providerId="LiveId" clId="{3F7344F9-E5BC-3942-8DBF-7AE8BF6022BE}" dt="2021-09-03T08:01:45.871" v="2066" actId="20577"/>
        <pc:sldMkLst>
          <pc:docMk/>
          <pc:sldMk cId="1131887145" sldId="271"/>
        </pc:sldMkLst>
        <pc:spChg chg="del">
          <ac:chgData name="Nuria FGonzalez" userId="ce732a37657df02f" providerId="LiveId" clId="{3F7344F9-E5BC-3942-8DBF-7AE8BF6022BE}" dt="2021-09-03T07:46:36.566" v="1901" actId="478"/>
          <ac:spMkLst>
            <pc:docMk/>
            <pc:sldMk cId="1131887145" sldId="271"/>
            <ac:spMk id="2" creationId="{012A5D53-EC3C-1047-A4B9-8002DDAF0138}"/>
          </ac:spMkLst>
        </pc:spChg>
        <pc:spChg chg="del">
          <ac:chgData name="Nuria FGonzalez" userId="ce732a37657df02f" providerId="LiveId" clId="{3F7344F9-E5BC-3942-8DBF-7AE8BF6022BE}" dt="2021-09-03T07:46:37.277" v="1902" actId="478"/>
          <ac:spMkLst>
            <pc:docMk/>
            <pc:sldMk cId="1131887145" sldId="271"/>
            <ac:spMk id="3" creationId="{4CDE4F28-FE94-CC47-AB99-A02C84FF7D86}"/>
          </ac:spMkLst>
        </pc:spChg>
        <pc:spChg chg="add del mod">
          <ac:chgData name="Nuria FGonzalez" userId="ce732a37657df02f" providerId="LiveId" clId="{3F7344F9-E5BC-3942-8DBF-7AE8BF6022BE}" dt="2021-09-03T07:49:27.147" v="1904" actId="478"/>
          <ac:spMkLst>
            <pc:docMk/>
            <pc:sldMk cId="1131887145" sldId="271"/>
            <ac:spMk id="4" creationId="{EC076433-EABC-9B44-A57D-73747E1D3BF6}"/>
          </ac:spMkLst>
        </pc:spChg>
        <pc:spChg chg="add mod">
          <ac:chgData name="Nuria FGonzalez" userId="ce732a37657df02f" providerId="LiveId" clId="{3F7344F9-E5BC-3942-8DBF-7AE8BF6022BE}" dt="2021-09-03T08:00:50.855" v="1993" actId="1076"/>
          <ac:spMkLst>
            <pc:docMk/>
            <pc:sldMk cId="1131887145" sldId="271"/>
            <ac:spMk id="6" creationId="{5218D472-1DFD-364D-916D-0A2EDCC29F20}"/>
          </ac:spMkLst>
        </pc:spChg>
        <pc:spChg chg="add mod">
          <ac:chgData name="Nuria FGonzalez" userId="ce732a37657df02f" providerId="LiveId" clId="{3F7344F9-E5BC-3942-8DBF-7AE8BF6022BE}" dt="2021-09-03T08:01:45.871" v="2066" actId="20577"/>
          <ac:spMkLst>
            <pc:docMk/>
            <pc:sldMk cId="1131887145" sldId="271"/>
            <ac:spMk id="7" creationId="{D2F67ECD-C54B-DA47-BDAD-B7DF9661160A}"/>
          </ac:spMkLst>
        </pc:spChg>
        <pc:spChg chg="add del">
          <ac:chgData name="Nuria FGonzalez" userId="ce732a37657df02f" providerId="LiveId" clId="{3F7344F9-E5BC-3942-8DBF-7AE8BF6022BE}" dt="2021-09-03T07:49:46.866" v="1907" actId="26606"/>
          <ac:spMkLst>
            <pc:docMk/>
            <pc:sldMk cId="1131887145" sldId="271"/>
            <ac:spMk id="10" creationId="{E5093ECC-8BEB-4546-A80D-0B48876623DE}"/>
          </ac:spMkLst>
        </pc:spChg>
        <pc:spChg chg="add">
          <ac:chgData name="Nuria FGonzalez" userId="ce732a37657df02f" providerId="LiveId" clId="{3F7344F9-E5BC-3942-8DBF-7AE8BF6022BE}" dt="2021-09-03T07:49:46.875" v="1908" actId="26606"/>
          <ac:spMkLst>
            <pc:docMk/>
            <pc:sldMk cId="1131887145" sldId="271"/>
            <ac:spMk id="12" creationId="{42A4FC2C-047E-45A5-965D-8E1E3BF09BC6}"/>
          </ac:spMkLst>
        </pc:spChg>
        <pc:picChg chg="add mod">
          <ac:chgData name="Nuria FGonzalez" userId="ce732a37657df02f" providerId="LiveId" clId="{3F7344F9-E5BC-3942-8DBF-7AE8BF6022BE}" dt="2021-09-03T07:49:55.725" v="1913" actId="14100"/>
          <ac:picMkLst>
            <pc:docMk/>
            <pc:sldMk cId="1131887145" sldId="271"/>
            <ac:picMk id="5" creationId="{42699B8F-B966-C74A-AAFA-81CA2A23FB10}"/>
          </ac:picMkLst>
        </pc:picChg>
        <pc:cxnChg chg="add mod">
          <ac:chgData name="Nuria FGonzalez" userId="ce732a37657df02f" providerId="LiveId" clId="{3F7344F9-E5BC-3942-8DBF-7AE8BF6022BE}" dt="2021-09-03T07:50:08.465" v="1917" actId="1076"/>
          <ac:cxnSpMkLst>
            <pc:docMk/>
            <pc:sldMk cId="1131887145" sldId="271"/>
            <ac:cxnSpMk id="8" creationId="{2470A75E-276D-EA4A-A596-6C6A24CC6BDC}"/>
          </ac:cxnSpMkLst>
        </pc:cxnChg>
        <pc:cxnChg chg="add mod">
          <ac:chgData name="Nuria FGonzalez" userId="ce732a37657df02f" providerId="LiveId" clId="{3F7344F9-E5BC-3942-8DBF-7AE8BF6022BE}" dt="2021-09-03T07:50:05.071" v="1916" actId="1076"/>
          <ac:cxnSpMkLst>
            <pc:docMk/>
            <pc:sldMk cId="1131887145" sldId="271"/>
            <ac:cxnSpMk id="9" creationId="{AB864DF4-D0CF-B244-AB9F-DB1AC4E6277E}"/>
          </ac:cxnSpMkLst>
        </pc:cxnChg>
      </pc:sldChg>
      <pc:sldChg chg="addSp delSp modSp new mod">
        <pc:chgData name="Nuria FGonzalez" userId="ce732a37657df02f" providerId="LiveId" clId="{3F7344F9-E5BC-3942-8DBF-7AE8BF6022BE}" dt="2021-09-06T13:17:14.997" v="7039" actId="20577"/>
        <pc:sldMkLst>
          <pc:docMk/>
          <pc:sldMk cId="1811473858" sldId="272"/>
        </pc:sldMkLst>
        <pc:spChg chg="add mod">
          <ac:chgData name="Nuria FGonzalez" userId="ce732a37657df02f" providerId="LiveId" clId="{3F7344F9-E5BC-3942-8DBF-7AE8BF6022BE}" dt="2021-09-06T13:17:14.997" v="7039" actId="20577"/>
          <ac:spMkLst>
            <pc:docMk/>
            <pc:sldMk cId="1811473858" sldId="272"/>
            <ac:spMk id="2" creationId="{9C123232-F7C4-404B-B8E9-44690EFD1D8A}"/>
          </ac:spMkLst>
        </pc:spChg>
        <pc:spChg chg="add mod">
          <ac:chgData name="Nuria FGonzalez" userId="ce732a37657df02f" providerId="LiveId" clId="{3F7344F9-E5BC-3942-8DBF-7AE8BF6022BE}" dt="2021-09-06T12:56:33.178" v="6084" actId="20577"/>
          <ac:spMkLst>
            <pc:docMk/>
            <pc:sldMk cId="1811473858" sldId="272"/>
            <ac:spMk id="3" creationId="{01D04EA4-9E21-4E49-AD9A-599228B2F20C}"/>
          </ac:spMkLst>
        </pc:spChg>
        <pc:spChg chg="add del mod">
          <ac:chgData name="Nuria FGonzalez" userId="ce732a37657df02f" providerId="LiveId" clId="{3F7344F9-E5BC-3942-8DBF-7AE8BF6022BE}" dt="2021-09-06T12:28:31.006" v="5796" actId="21"/>
          <ac:spMkLst>
            <pc:docMk/>
            <pc:sldMk cId="1811473858" sldId="272"/>
            <ac:spMk id="5" creationId="{5876A0B1-B722-BF4D-A848-8305EE11A587}"/>
          </ac:spMkLst>
        </pc:spChg>
        <pc:spChg chg="add del mod">
          <ac:chgData name="Nuria FGonzalez" userId="ce732a37657df02f" providerId="LiveId" clId="{3F7344F9-E5BC-3942-8DBF-7AE8BF6022BE}" dt="2021-09-06T12:28:31.006" v="5796" actId="21"/>
          <ac:spMkLst>
            <pc:docMk/>
            <pc:sldMk cId="1811473858" sldId="272"/>
            <ac:spMk id="6" creationId="{E0B3E7C3-1D1D-1A4B-9B62-F85154C8A356}"/>
          </ac:spMkLst>
        </pc:spChg>
        <pc:spChg chg="add del mod">
          <ac:chgData name="Nuria FGonzalez" userId="ce732a37657df02f" providerId="LiveId" clId="{3F7344F9-E5BC-3942-8DBF-7AE8BF6022BE}" dt="2021-09-03T12:32:57.006" v="2813" actId="478"/>
          <ac:spMkLst>
            <pc:docMk/>
            <pc:sldMk cId="1811473858" sldId="272"/>
            <ac:spMk id="7" creationId="{6FE9F13A-42FC-8543-B281-26827C95E1DA}"/>
          </ac:spMkLst>
        </pc:spChg>
        <pc:spChg chg="add del mod">
          <ac:chgData name="Nuria FGonzalez" userId="ce732a37657df02f" providerId="LiveId" clId="{3F7344F9-E5BC-3942-8DBF-7AE8BF6022BE}" dt="2021-09-06T12:29:00.736" v="5800" actId="21"/>
          <ac:spMkLst>
            <pc:docMk/>
            <pc:sldMk cId="1811473858" sldId="272"/>
            <ac:spMk id="7" creationId="{D1A55CAF-2F82-1942-823C-B21FA0360FA6}"/>
          </ac:spMkLst>
        </pc:spChg>
        <pc:spChg chg="add mod">
          <ac:chgData name="Nuria FGonzalez" userId="ce732a37657df02f" providerId="LiveId" clId="{3F7344F9-E5BC-3942-8DBF-7AE8BF6022BE}" dt="2021-09-06T12:55:51.488" v="6079" actId="14100"/>
          <ac:spMkLst>
            <pc:docMk/>
            <pc:sldMk cId="1811473858" sldId="272"/>
            <ac:spMk id="8" creationId="{7F3F985F-7ACC-CF43-825C-74886965D183}"/>
          </ac:spMkLst>
        </pc:spChg>
        <pc:picChg chg="add del mod">
          <ac:chgData name="Nuria FGonzalez" userId="ce732a37657df02f" providerId="LiveId" clId="{3F7344F9-E5BC-3942-8DBF-7AE8BF6022BE}" dt="2021-09-06T12:28:31.006" v="5796" actId="21"/>
          <ac:picMkLst>
            <pc:docMk/>
            <pc:sldMk cId="1811473858" sldId="272"/>
            <ac:picMk id="4" creationId="{784557AB-ECC1-A24E-9659-C635C56B3786}"/>
          </ac:picMkLst>
        </pc:picChg>
      </pc:sldChg>
      <pc:sldChg chg="addSp delSp modSp new mod">
        <pc:chgData name="Nuria FGonzalez" userId="ce732a37657df02f" providerId="LiveId" clId="{3F7344F9-E5BC-3942-8DBF-7AE8BF6022BE}" dt="2021-09-03T08:22:02.176" v="2458" actId="20577"/>
        <pc:sldMkLst>
          <pc:docMk/>
          <pc:sldMk cId="2187725740" sldId="273"/>
        </pc:sldMkLst>
        <pc:spChg chg="add mod">
          <ac:chgData name="Nuria FGonzalez" userId="ce732a37657df02f" providerId="LiveId" clId="{3F7344F9-E5BC-3942-8DBF-7AE8BF6022BE}" dt="2021-09-03T08:21:07.185" v="2447" actId="114"/>
          <ac:spMkLst>
            <pc:docMk/>
            <pc:sldMk cId="2187725740" sldId="273"/>
            <ac:spMk id="2" creationId="{57ABDF5F-2DEB-DB45-9AEE-19FFCC7755B1}"/>
          </ac:spMkLst>
        </pc:spChg>
        <pc:spChg chg="add mod">
          <ac:chgData name="Nuria FGonzalez" userId="ce732a37657df02f" providerId="LiveId" clId="{3F7344F9-E5BC-3942-8DBF-7AE8BF6022BE}" dt="2021-09-03T08:22:02.176" v="2458" actId="20577"/>
          <ac:spMkLst>
            <pc:docMk/>
            <pc:sldMk cId="2187725740" sldId="273"/>
            <ac:spMk id="8" creationId="{151B233B-FC6A-B442-9DA6-093549C6B1F6}"/>
          </ac:spMkLst>
        </pc:spChg>
        <pc:spChg chg="add mod">
          <ac:chgData name="Nuria FGonzalez" userId="ce732a37657df02f" providerId="LiveId" clId="{3F7344F9-E5BC-3942-8DBF-7AE8BF6022BE}" dt="2021-09-03T08:20:37.592" v="2361" actId="1076"/>
          <ac:spMkLst>
            <pc:docMk/>
            <pc:sldMk cId="2187725740" sldId="273"/>
            <ac:spMk id="9" creationId="{749CD14C-9B38-754C-ADCD-CB549B7258EC}"/>
          </ac:spMkLst>
        </pc:spChg>
        <pc:spChg chg="add mod">
          <ac:chgData name="Nuria FGonzalez" userId="ce732a37657df02f" providerId="LiveId" clId="{3F7344F9-E5BC-3942-8DBF-7AE8BF6022BE}" dt="2021-09-03T08:20:33.878" v="2360" actId="1076"/>
          <ac:spMkLst>
            <pc:docMk/>
            <pc:sldMk cId="2187725740" sldId="273"/>
            <ac:spMk id="10" creationId="{49B73719-D916-314A-A49B-7C176998344A}"/>
          </ac:spMkLst>
        </pc:spChg>
        <pc:spChg chg="add mod">
          <ac:chgData name="Nuria FGonzalez" userId="ce732a37657df02f" providerId="LiveId" clId="{3F7344F9-E5BC-3942-8DBF-7AE8BF6022BE}" dt="2021-09-03T08:21:50.358" v="2456" actId="1076"/>
          <ac:spMkLst>
            <pc:docMk/>
            <pc:sldMk cId="2187725740" sldId="273"/>
            <ac:spMk id="14" creationId="{6F3809C0-83A5-0D43-9071-5FA62F98FB16}"/>
          </ac:spMkLst>
        </pc:spChg>
        <pc:picChg chg="add del mod">
          <ac:chgData name="Nuria FGonzalez" userId="ce732a37657df02f" providerId="LiveId" clId="{3F7344F9-E5BC-3942-8DBF-7AE8BF6022BE}" dt="2021-09-03T08:15:35.268" v="2329" actId="478"/>
          <ac:picMkLst>
            <pc:docMk/>
            <pc:sldMk cId="2187725740" sldId="273"/>
            <ac:picMk id="4" creationId="{36352517-D654-FE46-9B5D-DDDF3822D0A3}"/>
          </ac:picMkLst>
        </pc:picChg>
        <pc:picChg chg="add mod">
          <ac:chgData name="Nuria FGonzalez" userId="ce732a37657df02f" providerId="LiveId" clId="{3F7344F9-E5BC-3942-8DBF-7AE8BF6022BE}" dt="2021-09-03T08:18:49.377" v="2343" actId="1076"/>
          <ac:picMkLst>
            <pc:docMk/>
            <pc:sldMk cId="2187725740" sldId="273"/>
            <ac:picMk id="6" creationId="{77AAC0F3-2C63-6044-A7B1-A7975B05B857}"/>
          </ac:picMkLst>
        </pc:picChg>
        <pc:picChg chg="add mod">
          <ac:chgData name="Nuria FGonzalez" userId="ce732a37657df02f" providerId="LiveId" clId="{3F7344F9-E5BC-3942-8DBF-7AE8BF6022BE}" dt="2021-09-03T08:21:44.465" v="2455" actId="1076"/>
          <ac:picMkLst>
            <pc:docMk/>
            <pc:sldMk cId="2187725740" sldId="273"/>
            <ac:picMk id="7" creationId="{379AA376-F6F0-4946-B23F-65447F060A0D}"/>
          </ac:picMkLst>
        </pc:picChg>
        <pc:cxnChg chg="add del mod">
          <ac:chgData name="Nuria FGonzalez" userId="ce732a37657df02f" providerId="LiveId" clId="{3F7344F9-E5BC-3942-8DBF-7AE8BF6022BE}" dt="2021-09-03T08:21:26.876" v="2451" actId="478"/>
          <ac:cxnSpMkLst>
            <pc:docMk/>
            <pc:sldMk cId="2187725740" sldId="273"/>
            <ac:cxnSpMk id="12" creationId="{26EECCD6-1C16-EE42-AA47-669A1477688D}"/>
          </ac:cxnSpMkLst>
        </pc:cxnChg>
      </pc:sldChg>
      <pc:sldChg chg="addSp delSp modSp add mod ord">
        <pc:chgData name="Nuria FGonzalez" userId="ce732a37657df02f" providerId="LiveId" clId="{3F7344F9-E5BC-3942-8DBF-7AE8BF6022BE}" dt="2021-09-06T12:10:30.189" v="5783" actId="1076"/>
        <pc:sldMkLst>
          <pc:docMk/>
          <pc:sldMk cId="3248503562" sldId="274"/>
        </pc:sldMkLst>
        <pc:spChg chg="add del mod">
          <ac:chgData name="Nuria FGonzalez" userId="ce732a37657df02f" providerId="LiveId" clId="{3F7344F9-E5BC-3942-8DBF-7AE8BF6022BE}" dt="2021-09-03T08:26:05.396" v="2502" actId="478"/>
          <ac:spMkLst>
            <pc:docMk/>
            <pc:sldMk cId="3248503562" sldId="274"/>
            <ac:spMk id="8" creationId="{FE7956FA-4DE8-604C-820F-97ECBCF7D670}"/>
          </ac:spMkLst>
        </pc:spChg>
        <pc:spChg chg="add del mod">
          <ac:chgData name="Nuria FGonzalez" userId="ce732a37657df02f" providerId="LiveId" clId="{3F7344F9-E5BC-3942-8DBF-7AE8BF6022BE}" dt="2021-09-03T08:26:19.389" v="2504" actId="478"/>
          <ac:spMkLst>
            <pc:docMk/>
            <pc:sldMk cId="3248503562" sldId="274"/>
            <ac:spMk id="9" creationId="{F2582B6B-18AA-6041-B4F3-20519CA5C22C}"/>
          </ac:spMkLst>
        </pc:spChg>
        <pc:spChg chg="add mod">
          <ac:chgData name="Nuria FGonzalez" userId="ce732a37657df02f" providerId="LiveId" clId="{3F7344F9-E5BC-3942-8DBF-7AE8BF6022BE}" dt="2021-09-03T08:26:25.264" v="2505" actId="1076"/>
          <ac:spMkLst>
            <pc:docMk/>
            <pc:sldMk cId="3248503562" sldId="274"/>
            <ac:spMk id="59" creationId="{48F21304-9A80-5F47-9B9F-B50914C7505A}"/>
          </ac:spMkLst>
        </pc:spChg>
        <pc:spChg chg="mod">
          <ac:chgData name="Nuria FGonzalez" userId="ce732a37657df02f" providerId="LiveId" clId="{3F7344F9-E5BC-3942-8DBF-7AE8BF6022BE}" dt="2021-09-03T08:24:05.364" v="2460" actId="1076"/>
          <ac:spMkLst>
            <pc:docMk/>
            <pc:sldMk cId="3248503562" sldId="274"/>
            <ac:spMk id="86" creationId="{00000000-0000-0000-0000-000000000000}"/>
          </ac:spMkLst>
        </pc:spChg>
        <pc:spChg chg="mod">
          <ac:chgData name="Nuria FGonzalez" userId="ce732a37657df02f" providerId="LiveId" clId="{3F7344F9-E5BC-3942-8DBF-7AE8BF6022BE}" dt="2021-09-03T08:25:10.860" v="2486" actId="1076"/>
          <ac:spMkLst>
            <pc:docMk/>
            <pc:sldMk cId="3248503562" sldId="274"/>
            <ac:spMk id="87" creationId="{00000000-0000-0000-0000-000000000000}"/>
          </ac:spMkLst>
        </pc:spChg>
        <pc:spChg chg="mod">
          <ac:chgData name="Nuria FGonzalez" userId="ce732a37657df02f" providerId="LiveId" clId="{3F7344F9-E5BC-3942-8DBF-7AE8BF6022BE}" dt="2021-09-06T12:10:25.822" v="5782" actId="1076"/>
          <ac:spMkLst>
            <pc:docMk/>
            <pc:sldMk cId="3248503562" sldId="274"/>
            <ac:spMk id="89" creationId="{00000000-0000-0000-0000-000000000000}"/>
          </ac:spMkLst>
        </pc:spChg>
        <pc:spChg chg="mod">
          <ac:chgData name="Nuria FGonzalez" userId="ce732a37657df02f" providerId="LiveId" clId="{3F7344F9-E5BC-3942-8DBF-7AE8BF6022BE}" dt="2021-09-06T07:27:29.407" v="3892" actId="1076"/>
          <ac:spMkLst>
            <pc:docMk/>
            <pc:sldMk cId="3248503562" sldId="274"/>
            <ac:spMk id="93" creationId="{00000000-0000-0000-0000-000000000000}"/>
          </ac:spMkLst>
        </pc:spChg>
        <pc:spChg chg="mod">
          <ac:chgData name="Nuria FGonzalez" userId="ce732a37657df02f" providerId="LiveId" clId="{3F7344F9-E5BC-3942-8DBF-7AE8BF6022BE}" dt="2021-09-06T12:10:30.189" v="5783" actId="1076"/>
          <ac:spMkLst>
            <pc:docMk/>
            <pc:sldMk cId="3248503562" sldId="274"/>
            <ac:spMk id="95" creationId="{00000000-0000-0000-0000-000000000000}"/>
          </ac:spMkLst>
        </pc:spChg>
        <pc:spChg chg="mod">
          <ac:chgData name="Nuria FGonzalez" userId="ce732a37657df02f" providerId="LiveId" clId="{3F7344F9-E5BC-3942-8DBF-7AE8BF6022BE}" dt="2021-09-03T08:25:15.620" v="2487" actId="1076"/>
          <ac:spMkLst>
            <pc:docMk/>
            <pc:sldMk cId="3248503562" sldId="274"/>
            <ac:spMk id="100" creationId="{00000000-0000-0000-0000-000000000000}"/>
          </ac:spMkLst>
        </pc:spChg>
        <pc:spChg chg="del">
          <ac:chgData name="Nuria FGonzalez" userId="ce732a37657df02f" providerId="LiveId" clId="{3F7344F9-E5BC-3942-8DBF-7AE8BF6022BE}" dt="2021-09-03T12:56:29.291" v="2933" actId="478"/>
          <ac:spMkLst>
            <pc:docMk/>
            <pc:sldMk cId="3248503562" sldId="274"/>
            <ac:spMk id="102" creationId="{00000000-0000-0000-0000-000000000000}"/>
          </ac:spMkLst>
        </pc:spChg>
        <pc:spChg chg="mod">
          <ac:chgData name="Nuria FGonzalez" userId="ce732a37657df02f" providerId="LiveId" clId="{3F7344F9-E5BC-3942-8DBF-7AE8BF6022BE}" dt="2021-09-06T05:57:59.467" v="3436" actId="20577"/>
          <ac:spMkLst>
            <pc:docMk/>
            <pc:sldMk cId="3248503562" sldId="274"/>
            <ac:spMk id="110" creationId="{00000000-0000-0000-0000-000000000000}"/>
          </ac:spMkLst>
        </pc:spChg>
        <pc:spChg chg="del mod">
          <ac:chgData name="Nuria FGonzalez" userId="ce732a37657df02f" providerId="LiveId" clId="{3F7344F9-E5BC-3942-8DBF-7AE8BF6022BE}" dt="2021-09-03T08:25:31.137" v="2489" actId="478"/>
          <ac:spMkLst>
            <pc:docMk/>
            <pc:sldMk cId="3248503562" sldId="274"/>
            <ac:spMk id="123" creationId="{00000000-0000-0000-0000-000000000000}"/>
          </ac:spMkLst>
        </pc:spChg>
        <pc:cxnChg chg="mod">
          <ac:chgData name="Nuria FGonzalez" userId="ce732a37657df02f" providerId="LiveId" clId="{3F7344F9-E5BC-3942-8DBF-7AE8BF6022BE}" dt="2021-09-03T08:25:10.860" v="2486" actId="1076"/>
          <ac:cxnSpMkLst>
            <pc:docMk/>
            <pc:sldMk cId="3248503562" sldId="274"/>
            <ac:cxnSpMk id="3" creationId="{AFF813A5-92B3-CB47-8040-5FF5E8D0A434}"/>
          </ac:cxnSpMkLst>
        </pc:cxnChg>
        <pc:cxnChg chg="mod">
          <ac:chgData name="Nuria FGonzalez" userId="ce732a37657df02f" providerId="LiveId" clId="{3F7344F9-E5BC-3942-8DBF-7AE8BF6022BE}" dt="2021-09-03T08:25:15.620" v="2487" actId="1076"/>
          <ac:cxnSpMkLst>
            <pc:docMk/>
            <pc:sldMk cId="3248503562" sldId="274"/>
            <ac:cxnSpMk id="19" creationId="{BF9596AA-662B-5F40-8987-08705D5088E0}"/>
          </ac:cxnSpMkLst>
        </pc:cxnChg>
        <pc:cxnChg chg="del mod">
          <ac:chgData name="Nuria FGonzalez" userId="ce732a37657df02f" providerId="LiveId" clId="{3F7344F9-E5BC-3942-8DBF-7AE8BF6022BE}" dt="2021-09-03T12:56:30.372" v="2934" actId="478"/>
          <ac:cxnSpMkLst>
            <pc:docMk/>
            <pc:sldMk cId="3248503562" sldId="274"/>
            <ac:cxnSpMk id="22" creationId="{5B133A68-8D1B-444D-99D6-A762DC87287C}"/>
          </ac:cxnSpMkLst>
        </pc:cxnChg>
        <pc:cxnChg chg="mod">
          <ac:chgData name="Nuria FGonzalez" userId="ce732a37657df02f" providerId="LiveId" clId="{3F7344F9-E5BC-3942-8DBF-7AE8BF6022BE}" dt="2021-09-06T07:27:21.871" v="3891" actId="14100"/>
          <ac:cxnSpMkLst>
            <pc:docMk/>
            <pc:sldMk cId="3248503562" sldId="274"/>
            <ac:cxnSpMk id="45" creationId="{C4814F70-8F0D-934D-B6BB-E4A6B067E516}"/>
          </ac:cxnSpMkLst>
        </pc:cxnChg>
        <pc:cxnChg chg="mod">
          <ac:chgData name="Nuria FGonzalez" userId="ce732a37657df02f" providerId="LiveId" clId="{3F7344F9-E5BC-3942-8DBF-7AE8BF6022BE}" dt="2021-09-03T08:25:15.620" v="2487" actId="1076"/>
          <ac:cxnSpMkLst>
            <pc:docMk/>
            <pc:sldMk cId="3248503562" sldId="274"/>
            <ac:cxnSpMk id="52" creationId="{D842C2E0-F87B-E248-B4B6-492AA4B0BDA8}"/>
          </ac:cxnSpMkLst>
        </pc:cxnChg>
        <pc:cxnChg chg="del">
          <ac:chgData name="Nuria FGonzalez" userId="ce732a37657df02f" providerId="LiveId" clId="{3F7344F9-E5BC-3942-8DBF-7AE8BF6022BE}" dt="2021-09-03T08:25:57.860" v="2500" actId="478"/>
          <ac:cxnSpMkLst>
            <pc:docMk/>
            <pc:sldMk cId="3248503562" sldId="274"/>
            <ac:cxnSpMk id="118" creationId="{00000000-0000-0000-0000-000000000000}"/>
          </ac:cxnSpMkLst>
        </pc:cxnChg>
      </pc:sldChg>
      <pc:sldChg chg="addSp delSp modSp new mod">
        <pc:chgData name="Nuria FGonzalez" userId="ce732a37657df02f" providerId="LiveId" clId="{3F7344F9-E5BC-3942-8DBF-7AE8BF6022BE}" dt="2021-09-06T13:17:54.995" v="7098" actId="20577"/>
        <pc:sldMkLst>
          <pc:docMk/>
          <pc:sldMk cId="2471571070" sldId="275"/>
        </pc:sldMkLst>
        <pc:spChg chg="add mod">
          <ac:chgData name="Nuria FGonzalez" userId="ce732a37657df02f" providerId="LiveId" clId="{3F7344F9-E5BC-3942-8DBF-7AE8BF6022BE}" dt="2021-09-06T13:04:42.972" v="6227" actId="1076"/>
          <ac:spMkLst>
            <pc:docMk/>
            <pc:sldMk cId="2471571070" sldId="275"/>
            <ac:spMk id="2" creationId="{3C02CDEF-B56C-3149-A320-8DA5551A9B16}"/>
          </ac:spMkLst>
        </pc:spChg>
        <pc:spChg chg="add mod">
          <ac:chgData name="Nuria FGonzalez" userId="ce732a37657df02f" providerId="LiveId" clId="{3F7344F9-E5BC-3942-8DBF-7AE8BF6022BE}" dt="2021-09-06T13:17:54.995" v="7098" actId="20577"/>
          <ac:spMkLst>
            <pc:docMk/>
            <pc:sldMk cId="2471571070" sldId="275"/>
            <ac:spMk id="3" creationId="{C17466C0-D066-8D49-B8B3-8DC1C6BFA27C}"/>
          </ac:spMkLst>
        </pc:spChg>
        <pc:spChg chg="add mod">
          <ac:chgData name="Nuria FGonzalez" userId="ce732a37657df02f" providerId="LiveId" clId="{3F7344F9-E5BC-3942-8DBF-7AE8BF6022BE}" dt="2021-09-06T13:04:45.161" v="6228" actId="1076"/>
          <ac:spMkLst>
            <pc:docMk/>
            <pc:sldMk cId="2471571070" sldId="275"/>
            <ac:spMk id="4" creationId="{7D6273F7-E445-D84D-AF69-ED9B998CC006}"/>
          </ac:spMkLst>
        </pc:spChg>
        <pc:spChg chg="add mod">
          <ac:chgData name="Nuria FGonzalez" userId="ce732a37657df02f" providerId="LiveId" clId="{3F7344F9-E5BC-3942-8DBF-7AE8BF6022BE}" dt="2021-09-06T13:00:49.838" v="6166" actId="1076"/>
          <ac:spMkLst>
            <pc:docMk/>
            <pc:sldMk cId="2471571070" sldId="275"/>
            <ac:spMk id="5" creationId="{18592CD5-7C08-3741-8D8F-E3CD074DF467}"/>
          </ac:spMkLst>
        </pc:spChg>
        <pc:spChg chg="add del mod">
          <ac:chgData name="Nuria FGonzalez" userId="ce732a37657df02f" providerId="LiveId" clId="{3F7344F9-E5BC-3942-8DBF-7AE8BF6022BE}" dt="2021-09-03T12:44:17.376" v="2844" actId="478"/>
          <ac:spMkLst>
            <pc:docMk/>
            <pc:sldMk cId="2471571070" sldId="275"/>
            <ac:spMk id="5" creationId="{A777F3E9-2C29-1645-9C5B-8D9A06689263}"/>
          </ac:spMkLst>
        </pc:spChg>
        <pc:spChg chg="add del mod">
          <ac:chgData name="Nuria FGonzalez" userId="ce732a37657df02f" providerId="LiveId" clId="{3F7344F9-E5BC-3942-8DBF-7AE8BF6022BE}" dt="2021-09-03T12:44:56.025" v="2859" actId="478"/>
          <ac:spMkLst>
            <pc:docMk/>
            <pc:sldMk cId="2471571070" sldId="275"/>
            <ac:spMk id="6" creationId="{A05B1C6F-D5C1-C947-8DFB-8EB3F4DB2FCA}"/>
          </ac:spMkLst>
        </pc:spChg>
        <pc:spChg chg="add del mod">
          <ac:chgData name="Nuria FGonzalez" userId="ce732a37657df02f" providerId="LiveId" clId="{3F7344F9-E5BC-3942-8DBF-7AE8BF6022BE}" dt="2021-09-06T12:57:44.270" v="6104" actId="21"/>
          <ac:spMkLst>
            <pc:docMk/>
            <pc:sldMk cId="2471571070" sldId="275"/>
            <ac:spMk id="8" creationId="{E0032208-456F-9647-9536-3B1A5AC8E968}"/>
          </ac:spMkLst>
        </pc:spChg>
        <pc:spChg chg="add mod">
          <ac:chgData name="Nuria FGonzalez" userId="ce732a37657df02f" providerId="LiveId" clId="{3F7344F9-E5BC-3942-8DBF-7AE8BF6022BE}" dt="2021-09-06T13:04:48.273" v="6229" actId="1076"/>
          <ac:spMkLst>
            <pc:docMk/>
            <pc:sldMk cId="2471571070" sldId="275"/>
            <ac:spMk id="10" creationId="{39C21B22-FAE6-3F4D-AFD4-EBADFDE6F134}"/>
          </ac:spMkLst>
        </pc:spChg>
        <pc:picChg chg="add del mod">
          <ac:chgData name="Nuria FGonzalez" userId="ce732a37657df02f" providerId="LiveId" clId="{3F7344F9-E5BC-3942-8DBF-7AE8BF6022BE}" dt="2021-09-03T11:37:32.048" v="2678" actId="21"/>
          <ac:picMkLst>
            <pc:docMk/>
            <pc:sldMk cId="2471571070" sldId="275"/>
            <ac:picMk id="2" creationId="{2E3C78F0-1EB4-1542-84D4-078085FE4797}"/>
          </ac:picMkLst>
        </pc:picChg>
        <pc:picChg chg="add mod">
          <ac:chgData name="Nuria FGonzalez" userId="ce732a37657df02f" providerId="LiveId" clId="{3F7344F9-E5BC-3942-8DBF-7AE8BF6022BE}" dt="2021-09-06T13:04:40.266" v="6226" actId="1076"/>
          <ac:picMkLst>
            <pc:docMk/>
            <pc:sldMk cId="2471571070" sldId="275"/>
            <ac:picMk id="7" creationId="{11301CD4-A90A-644D-A4AE-6808E91B1CD3}"/>
          </ac:picMkLst>
        </pc:picChg>
        <pc:picChg chg="add del mod">
          <ac:chgData name="Nuria FGonzalez" userId="ce732a37657df02f" providerId="LiveId" clId="{3F7344F9-E5BC-3942-8DBF-7AE8BF6022BE}" dt="2021-09-06T12:57:44.270" v="6104" actId="21"/>
          <ac:picMkLst>
            <pc:docMk/>
            <pc:sldMk cId="2471571070" sldId="275"/>
            <ac:picMk id="9" creationId="{6DBB520C-3FED-674C-88DC-BB6CBA2D71ED}"/>
          </ac:picMkLst>
        </pc:picChg>
      </pc:sldChg>
      <pc:sldChg chg="addSp delSp modSp new mod">
        <pc:chgData name="Nuria FGonzalez" userId="ce732a37657df02f" providerId="LiveId" clId="{3F7344F9-E5BC-3942-8DBF-7AE8BF6022BE}" dt="2021-09-06T06:26:05.740" v="3717" actId="1076"/>
        <pc:sldMkLst>
          <pc:docMk/>
          <pc:sldMk cId="389103673" sldId="276"/>
        </pc:sldMkLst>
        <pc:spChg chg="add del mod">
          <ac:chgData name="Nuria FGonzalez" userId="ce732a37657df02f" providerId="LiveId" clId="{3F7344F9-E5BC-3942-8DBF-7AE8BF6022BE}" dt="2021-09-06T06:25:32.791" v="3711" actId="478"/>
          <ac:spMkLst>
            <pc:docMk/>
            <pc:sldMk cId="389103673" sldId="276"/>
            <ac:spMk id="2" creationId="{9C5D99CA-DDDE-464B-8309-3FE709E149F9}"/>
          </ac:spMkLst>
        </pc:spChg>
        <pc:spChg chg="add mod">
          <ac:chgData name="Nuria FGonzalez" userId="ce732a37657df02f" providerId="LiveId" clId="{3F7344F9-E5BC-3942-8DBF-7AE8BF6022BE}" dt="2021-09-06T06:13:21.056" v="3549" actId="20577"/>
          <ac:spMkLst>
            <pc:docMk/>
            <pc:sldMk cId="389103673" sldId="276"/>
            <ac:spMk id="3" creationId="{9249B727-903F-F140-834E-D5B72D7A0D38}"/>
          </ac:spMkLst>
        </pc:spChg>
        <pc:spChg chg="add mod">
          <ac:chgData name="Nuria FGonzalez" userId="ce732a37657df02f" providerId="LiveId" clId="{3F7344F9-E5BC-3942-8DBF-7AE8BF6022BE}" dt="2021-09-06T06:26:05.740" v="3717" actId="1076"/>
          <ac:spMkLst>
            <pc:docMk/>
            <pc:sldMk cId="389103673" sldId="276"/>
            <ac:spMk id="4" creationId="{1D47A239-7D8A-B04E-B4FF-3F10E7403542}"/>
          </ac:spMkLst>
        </pc:spChg>
        <pc:spChg chg="add mod">
          <ac:chgData name="Nuria FGonzalez" userId="ce732a37657df02f" providerId="LiveId" clId="{3F7344F9-E5BC-3942-8DBF-7AE8BF6022BE}" dt="2021-09-06T06:26:01.011" v="3716" actId="20577"/>
          <ac:spMkLst>
            <pc:docMk/>
            <pc:sldMk cId="389103673" sldId="276"/>
            <ac:spMk id="6" creationId="{D78D8B3A-4BF4-9546-AA0C-5131243FB6A1}"/>
          </ac:spMkLst>
        </pc:spChg>
        <pc:picChg chg="add mod">
          <ac:chgData name="Nuria FGonzalez" userId="ce732a37657df02f" providerId="LiveId" clId="{3F7344F9-E5BC-3942-8DBF-7AE8BF6022BE}" dt="2021-09-06T06:25:37.296" v="3713" actId="14100"/>
          <ac:picMkLst>
            <pc:docMk/>
            <pc:sldMk cId="389103673" sldId="276"/>
            <ac:picMk id="5" creationId="{FD0E37D9-D075-454D-83F8-3B2F80EEC608}"/>
          </ac:picMkLst>
        </pc:picChg>
      </pc:sldChg>
      <pc:sldChg chg="addSp delSp modSp new mod">
        <pc:chgData name="Nuria FGonzalez" userId="ce732a37657df02f" providerId="LiveId" clId="{3F7344F9-E5BC-3942-8DBF-7AE8BF6022BE}" dt="2021-09-06T10:04:41.566" v="5263" actId="1076"/>
        <pc:sldMkLst>
          <pc:docMk/>
          <pc:sldMk cId="2696700939" sldId="277"/>
        </pc:sldMkLst>
        <pc:spChg chg="add mod">
          <ac:chgData name="Nuria FGonzalez" userId="ce732a37657df02f" providerId="LiveId" clId="{3F7344F9-E5BC-3942-8DBF-7AE8BF6022BE}" dt="2021-09-06T05:53:58.701" v="3419" actId="113"/>
          <ac:spMkLst>
            <pc:docMk/>
            <pc:sldMk cId="2696700939" sldId="277"/>
            <ac:spMk id="2" creationId="{2EF7AA59-3781-EE4C-9A08-9B59F0F0591E}"/>
          </ac:spMkLst>
        </pc:spChg>
        <pc:spChg chg="add del mod">
          <ac:chgData name="Nuria FGonzalez" userId="ce732a37657df02f" providerId="LiveId" clId="{3F7344F9-E5BC-3942-8DBF-7AE8BF6022BE}" dt="2021-09-03T10:52:35.030" v="2676"/>
          <ac:spMkLst>
            <pc:docMk/>
            <pc:sldMk cId="2696700939" sldId="277"/>
            <ac:spMk id="5" creationId="{514FFCF7-C771-D243-B97B-13B17DBD3434}"/>
          </ac:spMkLst>
        </pc:spChg>
        <pc:spChg chg="add mod">
          <ac:chgData name="Nuria FGonzalez" userId="ce732a37657df02f" providerId="LiveId" clId="{3F7344F9-E5BC-3942-8DBF-7AE8BF6022BE}" dt="2021-09-06T05:53:43.970" v="3415" actId="403"/>
          <ac:spMkLst>
            <pc:docMk/>
            <pc:sldMk cId="2696700939" sldId="277"/>
            <ac:spMk id="8" creationId="{7B71BA23-5CD6-8E46-999F-4208526FA8A3}"/>
          </ac:spMkLst>
        </pc:spChg>
        <pc:picChg chg="add del mod">
          <ac:chgData name="Nuria FGonzalez" userId="ce732a37657df02f" providerId="LiveId" clId="{3F7344F9-E5BC-3942-8DBF-7AE8BF6022BE}" dt="2021-09-03T10:35:26.592" v="2627" actId="478"/>
          <ac:picMkLst>
            <pc:docMk/>
            <pc:sldMk cId="2696700939" sldId="277"/>
            <ac:picMk id="3" creationId="{84516F20-2877-4C40-AAC5-048F5E89A1C3}"/>
          </ac:picMkLst>
        </pc:picChg>
        <pc:picChg chg="add mod">
          <ac:chgData name="Nuria FGonzalez" userId="ce732a37657df02f" providerId="LiveId" clId="{3F7344F9-E5BC-3942-8DBF-7AE8BF6022BE}" dt="2021-09-06T10:04:41.566" v="5263" actId="1076"/>
          <ac:picMkLst>
            <pc:docMk/>
            <pc:sldMk cId="2696700939" sldId="277"/>
            <ac:picMk id="4" creationId="{D497A964-BA3B-524F-8A3D-C0BE6D5C0B23}"/>
          </ac:picMkLst>
        </pc:picChg>
        <pc:picChg chg="add mod">
          <ac:chgData name="Nuria FGonzalez" userId="ce732a37657df02f" providerId="LiveId" clId="{3F7344F9-E5BC-3942-8DBF-7AE8BF6022BE}" dt="2021-09-06T05:53:37.635" v="3412" actId="1076"/>
          <ac:picMkLst>
            <pc:docMk/>
            <pc:sldMk cId="2696700939" sldId="277"/>
            <ac:picMk id="6" creationId="{B59F3BFC-5B4A-3745-93D2-ADE2654870FA}"/>
          </ac:picMkLst>
        </pc:picChg>
        <pc:picChg chg="add mod">
          <ac:chgData name="Nuria FGonzalez" userId="ce732a37657df02f" providerId="LiveId" clId="{3F7344F9-E5BC-3942-8DBF-7AE8BF6022BE}" dt="2021-09-06T05:53:40.843" v="3414" actId="14100"/>
          <ac:picMkLst>
            <pc:docMk/>
            <pc:sldMk cId="2696700939" sldId="277"/>
            <ac:picMk id="7" creationId="{DA8D0A07-4682-1B43-A56D-EE036BE8534A}"/>
          </ac:picMkLst>
        </pc:picChg>
      </pc:sldChg>
      <pc:sldChg chg="addSp delSp modSp new mod">
        <pc:chgData name="Nuria FGonzalez" userId="ce732a37657df02f" providerId="LiveId" clId="{3F7344F9-E5BC-3942-8DBF-7AE8BF6022BE}" dt="2021-09-06T13:18:40.029" v="7114" actId="14100"/>
        <pc:sldMkLst>
          <pc:docMk/>
          <pc:sldMk cId="3356986256" sldId="278"/>
        </pc:sldMkLst>
        <pc:spChg chg="add mod">
          <ac:chgData name="Nuria FGonzalez" userId="ce732a37657df02f" providerId="LiveId" clId="{3F7344F9-E5BC-3942-8DBF-7AE8BF6022BE}" dt="2021-09-06T13:06:35.742" v="6315" actId="1076"/>
          <ac:spMkLst>
            <pc:docMk/>
            <pc:sldMk cId="3356986256" sldId="278"/>
            <ac:spMk id="2" creationId="{09C7815A-7EF4-4343-95E3-53DA0739A869}"/>
          </ac:spMkLst>
        </pc:spChg>
        <pc:spChg chg="add mod">
          <ac:chgData name="Nuria FGonzalez" userId="ce732a37657df02f" providerId="LiveId" clId="{3F7344F9-E5BC-3942-8DBF-7AE8BF6022BE}" dt="2021-09-06T13:18:40.029" v="7114" actId="14100"/>
          <ac:spMkLst>
            <pc:docMk/>
            <pc:sldMk cId="3356986256" sldId="278"/>
            <ac:spMk id="3" creationId="{EF2EFFE0-55A3-A64F-8A43-881F0F89ABED}"/>
          </ac:spMkLst>
        </pc:spChg>
        <pc:spChg chg="add del mod">
          <ac:chgData name="Nuria FGonzalez" userId="ce732a37657df02f" providerId="LiveId" clId="{3F7344F9-E5BC-3942-8DBF-7AE8BF6022BE}" dt="2021-09-06T13:06:31.682" v="6314" actId="478"/>
          <ac:spMkLst>
            <pc:docMk/>
            <pc:sldMk cId="3356986256" sldId="278"/>
            <ac:spMk id="4" creationId="{1CDD1F00-BCF2-A747-A35C-225ACDE6FCAF}"/>
          </ac:spMkLst>
        </pc:spChg>
        <pc:spChg chg="add mod">
          <ac:chgData name="Nuria FGonzalez" userId="ce732a37657df02f" providerId="LiveId" clId="{3F7344F9-E5BC-3942-8DBF-7AE8BF6022BE}" dt="2021-09-03T13:26:04.489" v="3329" actId="20577"/>
          <ac:spMkLst>
            <pc:docMk/>
            <pc:sldMk cId="3356986256" sldId="278"/>
            <ac:spMk id="5" creationId="{5C9D7E51-41A1-934A-B329-28A19909B2A2}"/>
          </ac:spMkLst>
        </pc:spChg>
        <pc:picChg chg="add mod">
          <ac:chgData name="Nuria FGonzalez" userId="ce732a37657df02f" providerId="LiveId" clId="{3F7344F9-E5BC-3942-8DBF-7AE8BF6022BE}" dt="2021-09-03T13:23:02.584" v="3294" actId="1076"/>
          <ac:picMkLst>
            <pc:docMk/>
            <pc:sldMk cId="3356986256" sldId="278"/>
            <ac:picMk id="6" creationId="{9AC37AE6-F85F-4D4D-8F9A-F78BB845C0A9}"/>
          </ac:picMkLst>
        </pc:picChg>
        <pc:picChg chg="add mod">
          <ac:chgData name="Nuria FGonzalez" userId="ce732a37657df02f" providerId="LiveId" clId="{3F7344F9-E5BC-3942-8DBF-7AE8BF6022BE}" dt="2021-09-03T13:23:18.831" v="3295" actId="1076"/>
          <ac:picMkLst>
            <pc:docMk/>
            <pc:sldMk cId="3356986256" sldId="278"/>
            <ac:picMk id="7" creationId="{DB0F4E76-34FF-F84E-8F52-3DD0653B0F35}"/>
          </ac:picMkLst>
        </pc:picChg>
      </pc:sldChg>
      <pc:sldChg chg="addSp delSp modSp new mod ord">
        <pc:chgData name="Nuria FGonzalez" userId="ce732a37657df02f" providerId="LiveId" clId="{3F7344F9-E5BC-3942-8DBF-7AE8BF6022BE}" dt="2021-09-06T13:16:20.734" v="7017"/>
        <pc:sldMkLst>
          <pc:docMk/>
          <pc:sldMk cId="2182155220" sldId="279"/>
        </pc:sldMkLst>
        <pc:spChg chg="add del mod">
          <ac:chgData name="Nuria FGonzalez" userId="ce732a37657df02f" providerId="LiveId" clId="{3F7344F9-E5BC-3942-8DBF-7AE8BF6022BE}" dt="2021-09-03T13:20:52.753" v="3276" actId="478"/>
          <ac:spMkLst>
            <pc:docMk/>
            <pc:sldMk cId="2182155220" sldId="279"/>
            <ac:spMk id="3" creationId="{96A2A156-008E-CF47-B3BE-ABBF325A9F0C}"/>
          </ac:spMkLst>
        </pc:spChg>
        <pc:spChg chg="add mod">
          <ac:chgData name="Nuria FGonzalez" userId="ce732a37657df02f" providerId="LiveId" clId="{3F7344F9-E5BC-3942-8DBF-7AE8BF6022BE}" dt="2021-09-06T13:10:12.829" v="6684" actId="20577"/>
          <ac:spMkLst>
            <pc:docMk/>
            <pc:sldMk cId="2182155220" sldId="279"/>
            <ac:spMk id="3" creationId="{D653EB4B-1B4C-BB4F-8BC3-F2A63A9E7216}"/>
          </ac:spMkLst>
        </pc:spChg>
        <pc:spChg chg="add mod">
          <ac:chgData name="Nuria FGonzalez" userId="ce732a37657df02f" providerId="LiveId" clId="{3F7344F9-E5BC-3942-8DBF-7AE8BF6022BE}" dt="2021-09-06T13:10:19.515" v="6685" actId="1076"/>
          <ac:spMkLst>
            <pc:docMk/>
            <pc:sldMk cId="2182155220" sldId="279"/>
            <ac:spMk id="4" creationId="{82EA4B67-0AAE-0C47-A46E-D4C4C3E9A662}"/>
          </ac:spMkLst>
        </pc:spChg>
        <pc:spChg chg="add mod">
          <ac:chgData name="Nuria FGonzalez" userId="ce732a37657df02f" providerId="LiveId" clId="{3F7344F9-E5BC-3942-8DBF-7AE8BF6022BE}" dt="2021-09-06T13:16:20.734" v="7017"/>
          <ac:spMkLst>
            <pc:docMk/>
            <pc:sldMk cId="2182155220" sldId="279"/>
            <ac:spMk id="5" creationId="{0C7B1725-F077-7F44-87ED-51C0BE588CBC}"/>
          </ac:spMkLst>
        </pc:spChg>
        <pc:spChg chg="add mod">
          <ac:chgData name="Nuria FGonzalez" userId="ce732a37657df02f" providerId="LiveId" clId="{3F7344F9-E5BC-3942-8DBF-7AE8BF6022BE}" dt="2021-09-06T13:14:46.762" v="6982" actId="20577"/>
          <ac:spMkLst>
            <pc:docMk/>
            <pc:sldMk cId="2182155220" sldId="279"/>
            <ac:spMk id="6" creationId="{5FCB962B-1157-4144-93BB-1D4592DA5733}"/>
          </ac:spMkLst>
        </pc:spChg>
        <pc:picChg chg="add mod">
          <ac:chgData name="Nuria FGonzalez" userId="ce732a37657df02f" providerId="LiveId" clId="{3F7344F9-E5BC-3942-8DBF-7AE8BF6022BE}" dt="2021-09-06T13:10:55.097" v="6719" actId="1076"/>
          <ac:picMkLst>
            <pc:docMk/>
            <pc:sldMk cId="2182155220" sldId="279"/>
            <ac:picMk id="2" creationId="{4EE8517E-139D-B145-8B90-1DCC1598AB6A}"/>
          </ac:picMkLst>
        </pc:picChg>
      </pc:sldChg>
      <pc:sldChg chg="addSp delSp modSp new mod">
        <pc:chgData name="Nuria FGonzalez" userId="ce732a37657df02f" providerId="LiveId" clId="{3F7344F9-E5BC-3942-8DBF-7AE8BF6022BE}" dt="2021-09-06T13:19:52.791" v="7170" actId="1076"/>
        <pc:sldMkLst>
          <pc:docMk/>
          <pc:sldMk cId="2355081437" sldId="280"/>
        </pc:sldMkLst>
        <pc:spChg chg="add mod">
          <ac:chgData name="Nuria FGonzalez" userId="ce732a37657df02f" providerId="LiveId" clId="{3F7344F9-E5BC-3942-8DBF-7AE8BF6022BE}" dt="2021-09-06T13:18:21.058" v="7103" actId="20577"/>
          <ac:spMkLst>
            <pc:docMk/>
            <pc:sldMk cId="2355081437" sldId="280"/>
            <ac:spMk id="2" creationId="{F6B409DF-7A50-DB40-BFFB-3F3FA6DF598D}"/>
          </ac:spMkLst>
        </pc:spChg>
        <pc:spChg chg="add del mod">
          <ac:chgData name="Nuria FGonzalez" userId="ce732a37657df02f" providerId="LiveId" clId="{3F7344F9-E5BC-3942-8DBF-7AE8BF6022BE}" dt="2021-09-06T06:55:55.695" v="3830"/>
          <ac:spMkLst>
            <pc:docMk/>
            <pc:sldMk cId="2355081437" sldId="280"/>
            <ac:spMk id="3" creationId="{6948AAAA-029D-9C45-BF91-BFF800D2EB2C}"/>
          </ac:spMkLst>
        </pc:spChg>
        <pc:spChg chg="add mod">
          <ac:chgData name="Nuria FGonzalez" userId="ce732a37657df02f" providerId="LiveId" clId="{3F7344F9-E5BC-3942-8DBF-7AE8BF6022BE}" dt="2021-09-06T13:19:21.089" v="7147" actId="1076"/>
          <ac:spMkLst>
            <pc:docMk/>
            <pc:sldMk cId="2355081437" sldId="280"/>
            <ac:spMk id="4" creationId="{F01557B4-2159-9D4B-94AD-2BC5312039AD}"/>
          </ac:spMkLst>
        </pc:spChg>
        <pc:spChg chg="add mod">
          <ac:chgData name="Nuria FGonzalez" userId="ce732a37657df02f" providerId="LiveId" clId="{3F7344F9-E5BC-3942-8DBF-7AE8BF6022BE}" dt="2021-09-06T13:19:52.791" v="7170" actId="1076"/>
          <ac:spMkLst>
            <pc:docMk/>
            <pc:sldMk cId="2355081437" sldId="280"/>
            <ac:spMk id="5" creationId="{C691B5B0-FE76-C448-BEE2-5E4011C1125C}"/>
          </ac:spMkLst>
        </pc:spChg>
        <pc:spChg chg="add mod">
          <ac:chgData name="Nuria FGonzalez" userId="ce732a37657df02f" providerId="LiveId" clId="{3F7344F9-E5BC-3942-8DBF-7AE8BF6022BE}" dt="2021-09-06T13:19:23.441" v="7148" actId="1076"/>
          <ac:spMkLst>
            <pc:docMk/>
            <pc:sldMk cId="2355081437" sldId="280"/>
            <ac:spMk id="6" creationId="{11EC28B9-35D8-7442-95BA-FAF03019A6D7}"/>
          </ac:spMkLst>
        </pc:spChg>
        <pc:spChg chg="add mod">
          <ac:chgData name="Nuria FGonzalez" userId="ce732a37657df02f" providerId="LiveId" clId="{3F7344F9-E5BC-3942-8DBF-7AE8BF6022BE}" dt="2021-09-06T13:19:43.087" v="7167" actId="20577"/>
          <ac:spMkLst>
            <pc:docMk/>
            <pc:sldMk cId="2355081437" sldId="280"/>
            <ac:spMk id="7" creationId="{4812F6C4-DC19-4C4B-B9BF-3A22C23D8A70}"/>
          </ac:spMkLst>
        </pc:spChg>
      </pc:sldChg>
      <pc:sldChg chg="addSp modSp new mod">
        <pc:chgData name="Nuria FGonzalez" userId="ce732a37657df02f" providerId="LiveId" clId="{3F7344F9-E5BC-3942-8DBF-7AE8BF6022BE}" dt="2021-09-06T13:21:16.032" v="7230" actId="20577"/>
        <pc:sldMkLst>
          <pc:docMk/>
          <pc:sldMk cId="3024356751" sldId="281"/>
        </pc:sldMkLst>
        <pc:spChg chg="add mod">
          <ac:chgData name="Nuria FGonzalez" userId="ce732a37657df02f" providerId="LiveId" clId="{3F7344F9-E5BC-3942-8DBF-7AE8BF6022BE}" dt="2021-09-06T13:20:37.047" v="7175" actId="1076"/>
          <ac:spMkLst>
            <pc:docMk/>
            <pc:sldMk cId="3024356751" sldId="281"/>
            <ac:spMk id="2" creationId="{44E411C0-B773-3744-A7A5-CC808DB6ECD8}"/>
          </ac:spMkLst>
        </pc:spChg>
        <pc:spChg chg="add mod">
          <ac:chgData name="Nuria FGonzalez" userId="ce732a37657df02f" providerId="LiveId" clId="{3F7344F9-E5BC-3942-8DBF-7AE8BF6022BE}" dt="2021-09-06T13:20:40.903" v="7176" actId="1076"/>
          <ac:spMkLst>
            <pc:docMk/>
            <pc:sldMk cId="3024356751" sldId="281"/>
            <ac:spMk id="3" creationId="{69BCD993-01C1-4F43-AC38-D9E3A4300D99}"/>
          </ac:spMkLst>
        </pc:spChg>
        <pc:spChg chg="add mod">
          <ac:chgData name="Nuria FGonzalez" userId="ce732a37657df02f" providerId="LiveId" clId="{3F7344F9-E5BC-3942-8DBF-7AE8BF6022BE}" dt="2021-09-06T13:21:16.032" v="7230" actId="20577"/>
          <ac:spMkLst>
            <pc:docMk/>
            <pc:sldMk cId="3024356751" sldId="281"/>
            <ac:spMk id="4" creationId="{0F5C3D62-A762-6A45-9B61-DEC5BD89A7B1}"/>
          </ac:spMkLst>
        </pc:spChg>
      </pc:sldChg>
      <pc:sldChg chg="addSp modSp new mod">
        <pc:chgData name="Nuria FGonzalez" userId="ce732a37657df02f" providerId="LiveId" clId="{3F7344F9-E5BC-3942-8DBF-7AE8BF6022BE}" dt="2021-09-06T07:35:57.973" v="4316" actId="20577"/>
        <pc:sldMkLst>
          <pc:docMk/>
          <pc:sldMk cId="2282168656" sldId="282"/>
        </pc:sldMkLst>
        <pc:spChg chg="add mod">
          <ac:chgData name="Nuria FGonzalez" userId="ce732a37657df02f" providerId="LiveId" clId="{3F7344F9-E5BC-3942-8DBF-7AE8BF6022BE}" dt="2021-09-06T07:33:07.071" v="3920" actId="20577"/>
          <ac:spMkLst>
            <pc:docMk/>
            <pc:sldMk cId="2282168656" sldId="282"/>
            <ac:spMk id="2" creationId="{01146429-1F61-D64F-97A8-4765F0824E55}"/>
          </ac:spMkLst>
        </pc:spChg>
        <pc:spChg chg="add mod">
          <ac:chgData name="Nuria FGonzalez" userId="ce732a37657df02f" providerId="LiveId" clId="{3F7344F9-E5BC-3942-8DBF-7AE8BF6022BE}" dt="2021-09-06T07:35:57.973" v="4316" actId="20577"/>
          <ac:spMkLst>
            <pc:docMk/>
            <pc:sldMk cId="2282168656" sldId="282"/>
            <ac:spMk id="3" creationId="{48B64E7F-BF8E-E048-81A4-B49D2E52A1BF}"/>
          </ac:spMkLst>
        </pc:spChg>
      </pc:sldChg>
      <pc:sldChg chg="addSp delSp modSp new mod">
        <pc:chgData name="Nuria FGonzalez" userId="ce732a37657df02f" providerId="LiveId" clId="{3F7344F9-E5BC-3942-8DBF-7AE8BF6022BE}" dt="2021-09-06T08:01:04.097" v="4645" actId="1076"/>
        <pc:sldMkLst>
          <pc:docMk/>
          <pc:sldMk cId="3423166919" sldId="283"/>
        </pc:sldMkLst>
        <pc:spChg chg="add mod">
          <ac:chgData name="Nuria FGonzalez" userId="ce732a37657df02f" providerId="LiveId" clId="{3F7344F9-E5BC-3942-8DBF-7AE8BF6022BE}" dt="2021-09-06T08:01:04.097" v="4645" actId="1076"/>
          <ac:spMkLst>
            <pc:docMk/>
            <pc:sldMk cId="3423166919" sldId="283"/>
            <ac:spMk id="3" creationId="{3907A0F5-D8C4-414C-BB49-C88B75B141C1}"/>
          </ac:spMkLst>
        </pc:spChg>
        <pc:spChg chg="add mod">
          <ac:chgData name="Nuria FGonzalez" userId="ce732a37657df02f" providerId="LiveId" clId="{3F7344F9-E5BC-3942-8DBF-7AE8BF6022BE}" dt="2021-09-06T07:57:54.372" v="4571" actId="1076"/>
          <ac:spMkLst>
            <pc:docMk/>
            <pc:sldMk cId="3423166919" sldId="283"/>
            <ac:spMk id="4" creationId="{026DB2A3-545B-FA4C-A568-49DF44F1512E}"/>
          </ac:spMkLst>
        </pc:spChg>
        <pc:spChg chg="add mod">
          <ac:chgData name="Nuria FGonzalez" userId="ce732a37657df02f" providerId="LiveId" clId="{3F7344F9-E5BC-3942-8DBF-7AE8BF6022BE}" dt="2021-09-06T08:00:49.505" v="4640" actId="1076"/>
          <ac:spMkLst>
            <pc:docMk/>
            <pc:sldMk cId="3423166919" sldId="283"/>
            <ac:spMk id="5" creationId="{9BCD14D0-B266-DD4D-9D68-9958CE8AFF07}"/>
          </ac:spMkLst>
        </pc:spChg>
        <pc:spChg chg="add del mod">
          <ac:chgData name="Nuria FGonzalez" userId="ce732a37657df02f" providerId="LiveId" clId="{3F7344F9-E5BC-3942-8DBF-7AE8BF6022BE}" dt="2021-09-06T08:01:01.920" v="4644" actId="478"/>
          <ac:spMkLst>
            <pc:docMk/>
            <pc:sldMk cId="3423166919" sldId="283"/>
            <ac:spMk id="6" creationId="{0C6B03BF-451F-A84B-B45D-D2C23295F129}"/>
          </ac:spMkLst>
        </pc:spChg>
        <pc:picChg chg="add del mod">
          <ac:chgData name="Nuria FGonzalez" userId="ce732a37657df02f" providerId="LiveId" clId="{3F7344F9-E5BC-3942-8DBF-7AE8BF6022BE}" dt="2021-09-06T07:56:04.778" v="4507" actId="478"/>
          <ac:picMkLst>
            <pc:docMk/>
            <pc:sldMk cId="3423166919" sldId="283"/>
            <ac:picMk id="2" creationId="{F02E9971-279E-5A45-99B2-928CF49FB697}"/>
          </ac:picMkLst>
        </pc:picChg>
      </pc:sldChg>
      <pc:sldChg chg="addSp delSp modSp new mod">
        <pc:chgData name="Nuria FGonzalez" userId="ce732a37657df02f" providerId="LiveId" clId="{3F7344F9-E5BC-3942-8DBF-7AE8BF6022BE}" dt="2021-09-06T08:25:03.628" v="4973" actId="478"/>
        <pc:sldMkLst>
          <pc:docMk/>
          <pc:sldMk cId="3395707999" sldId="284"/>
        </pc:sldMkLst>
        <pc:spChg chg="add mod">
          <ac:chgData name="Nuria FGonzalez" userId="ce732a37657df02f" providerId="LiveId" clId="{3F7344F9-E5BC-3942-8DBF-7AE8BF6022BE}" dt="2021-09-06T08:01:19.929" v="4647"/>
          <ac:spMkLst>
            <pc:docMk/>
            <pc:sldMk cId="3395707999" sldId="284"/>
            <ac:spMk id="2" creationId="{81BA9283-AB9D-6B46-91AE-1720BE2FC687}"/>
          </ac:spMkLst>
        </pc:spChg>
        <pc:spChg chg="add mod">
          <ac:chgData name="Nuria FGonzalez" userId="ce732a37657df02f" providerId="LiveId" clId="{3F7344F9-E5BC-3942-8DBF-7AE8BF6022BE}" dt="2021-09-06T08:10:45.686" v="4689" actId="1076"/>
          <ac:spMkLst>
            <pc:docMk/>
            <pc:sldMk cId="3395707999" sldId="284"/>
            <ac:spMk id="3" creationId="{1D3D1A86-172D-9D4B-8445-AFB9E4AD08CB}"/>
          </ac:spMkLst>
        </pc:spChg>
        <pc:spChg chg="add mod">
          <ac:chgData name="Nuria FGonzalez" userId="ce732a37657df02f" providerId="LiveId" clId="{3F7344F9-E5BC-3942-8DBF-7AE8BF6022BE}" dt="2021-09-06T08:11:25.801" v="4790" actId="1076"/>
          <ac:spMkLst>
            <pc:docMk/>
            <pc:sldMk cId="3395707999" sldId="284"/>
            <ac:spMk id="5" creationId="{D1F1ADDF-340B-9A44-8BEB-C427F892FE31}"/>
          </ac:spMkLst>
        </pc:spChg>
        <pc:spChg chg="add mod">
          <ac:chgData name="Nuria FGonzalez" userId="ce732a37657df02f" providerId="LiveId" clId="{3F7344F9-E5BC-3942-8DBF-7AE8BF6022BE}" dt="2021-09-06T08:19:27.221" v="4857" actId="1076"/>
          <ac:spMkLst>
            <pc:docMk/>
            <pc:sldMk cId="3395707999" sldId="284"/>
            <ac:spMk id="6" creationId="{76BB00D2-9BF7-B44B-847D-A21AACD2897F}"/>
          </ac:spMkLst>
        </pc:spChg>
        <pc:spChg chg="add mod">
          <ac:chgData name="Nuria FGonzalez" userId="ce732a37657df02f" providerId="LiveId" clId="{3F7344F9-E5BC-3942-8DBF-7AE8BF6022BE}" dt="2021-09-06T08:23:23.594" v="4952" actId="14100"/>
          <ac:spMkLst>
            <pc:docMk/>
            <pc:sldMk cId="3395707999" sldId="284"/>
            <ac:spMk id="7" creationId="{82C31F8F-F9B5-E64B-A3D7-4291C07563C8}"/>
          </ac:spMkLst>
        </pc:spChg>
        <pc:spChg chg="add mod">
          <ac:chgData name="Nuria FGonzalez" userId="ce732a37657df02f" providerId="LiveId" clId="{3F7344F9-E5BC-3942-8DBF-7AE8BF6022BE}" dt="2021-09-06T08:23:53.098" v="4966" actId="20577"/>
          <ac:spMkLst>
            <pc:docMk/>
            <pc:sldMk cId="3395707999" sldId="284"/>
            <ac:spMk id="8" creationId="{644FA5E8-BA54-AD44-93B0-823B370810FC}"/>
          </ac:spMkLst>
        </pc:spChg>
        <pc:spChg chg="add del mod">
          <ac:chgData name="Nuria FGonzalez" userId="ce732a37657df02f" providerId="LiveId" clId="{3F7344F9-E5BC-3942-8DBF-7AE8BF6022BE}" dt="2021-09-06T08:25:03.628" v="4973" actId="478"/>
          <ac:spMkLst>
            <pc:docMk/>
            <pc:sldMk cId="3395707999" sldId="284"/>
            <ac:spMk id="11" creationId="{D32158AD-E824-7C41-BFBD-529EB445D179}"/>
          </ac:spMkLst>
        </pc:spChg>
        <pc:picChg chg="add mod">
          <ac:chgData name="Nuria FGonzalez" userId="ce732a37657df02f" providerId="LiveId" clId="{3F7344F9-E5BC-3942-8DBF-7AE8BF6022BE}" dt="2021-09-06T08:10:47.165" v="4690" actId="1076"/>
          <ac:picMkLst>
            <pc:docMk/>
            <pc:sldMk cId="3395707999" sldId="284"/>
            <ac:picMk id="4" creationId="{8580E8CD-2038-E04E-9E46-2010321A8ABA}"/>
          </ac:picMkLst>
        </pc:picChg>
        <pc:cxnChg chg="add mod">
          <ac:chgData name="Nuria FGonzalez" userId="ce732a37657df02f" providerId="LiveId" clId="{3F7344F9-E5BC-3942-8DBF-7AE8BF6022BE}" dt="2021-09-06T08:24:28.089" v="4969" actId="1582"/>
          <ac:cxnSpMkLst>
            <pc:docMk/>
            <pc:sldMk cId="3395707999" sldId="284"/>
            <ac:cxnSpMk id="10" creationId="{DD6D415A-14AB-FE4B-AB01-F807C0D2AB05}"/>
          </ac:cxnSpMkLst>
        </pc:cxnChg>
      </pc:sldChg>
      <pc:sldChg chg="addSp delSp modSp new mod">
        <pc:chgData name="Nuria FGonzalez" userId="ce732a37657df02f" providerId="LiveId" clId="{3F7344F9-E5BC-3942-8DBF-7AE8BF6022BE}" dt="2021-09-06T13:24:11.180" v="7265" actId="21"/>
        <pc:sldMkLst>
          <pc:docMk/>
          <pc:sldMk cId="2959089696" sldId="285"/>
        </pc:sldMkLst>
        <pc:spChg chg="add mod">
          <ac:chgData name="Nuria FGonzalez" userId="ce732a37657df02f" providerId="LiveId" clId="{3F7344F9-E5BC-3942-8DBF-7AE8BF6022BE}" dt="2021-09-06T08:14:30.245" v="4856" actId="113"/>
          <ac:spMkLst>
            <pc:docMk/>
            <pc:sldMk cId="2959089696" sldId="285"/>
            <ac:spMk id="2" creationId="{EA5F7CD2-8141-F943-88FE-B5ADF2AC0CFB}"/>
          </ac:spMkLst>
        </pc:spChg>
        <pc:spChg chg="add mod">
          <ac:chgData name="Nuria FGonzalez" userId="ce732a37657df02f" providerId="LiveId" clId="{3F7344F9-E5BC-3942-8DBF-7AE8BF6022BE}" dt="2021-09-06T09:00:48.775" v="5028" actId="1076"/>
          <ac:spMkLst>
            <pc:docMk/>
            <pc:sldMk cId="2959089696" sldId="285"/>
            <ac:spMk id="3" creationId="{AFF737AC-94DF-2E44-B0E7-71B1EB15BA69}"/>
          </ac:spMkLst>
        </pc:spChg>
        <pc:spChg chg="add del mod">
          <ac:chgData name="Nuria FGonzalez" userId="ce732a37657df02f" providerId="LiveId" clId="{3F7344F9-E5BC-3942-8DBF-7AE8BF6022BE}" dt="2021-09-06T13:24:11.180" v="7265" actId="21"/>
          <ac:spMkLst>
            <pc:docMk/>
            <pc:sldMk cId="2959089696" sldId="285"/>
            <ac:spMk id="6" creationId="{3874B066-A600-E74F-BB51-F028E153799A}"/>
          </ac:spMkLst>
        </pc:spChg>
        <pc:spChg chg="add mod">
          <ac:chgData name="Nuria FGonzalez" userId="ce732a37657df02f" providerId="LiveId" clId="{3F7344F9-E5BC-3942-8DBF-7AE8BF6022BE}" dt="2021-09-06T09:01:08.957" v="5108" actId="20577"/>
          <ac:spMkLst>
            <pc:docMk/>
            <pc:sldMk cId="2959089696" sldId="285"/>
            <ac:spMk id="7" creationId="{F0E4FA96-E092-9349-B541-B95E68D24902}"/>
          </ac:spMkLst>
        </pc:spChg>
        <pc:picChg chg="add mod">
          <ac:chgData name="Nuria FGonzalez" userId="ce732a37657df02f" providerId="LiveId" clId="{3F7344F9-E5BC-3942-8DBF-7AE8BF6022BE}" dt="2021-09-06T09:00:46.510" v="5027" actId="1076"/>
          <ac:picMkLst>
            <pc:docMk/>
            <pc:sldMk cId="2959089696" sldId="285"/>
            <ac:picMk id="4" creationId="{0E609C8A-5DEF-BC45-88EF-FD8B4B026FD1}"/>
          </ac:picMkLst>
        </pc:picChg>
        <pc:cxnChg chg="add mod">
          <ac:chgData name="Nuria FGonzalez" userId="ce732a37657df02f" providerId="LiveId" clId="{3F7344F9-E5BC-3942-8DBF-7AE8BF6022BE}" dt="2021-09-06T10:17:40.072" v="5266" actId="1076"/>
          <ac:cxnSpMkLst>
            <pc:docMk/>
            <pc:sldMk cId="2959089696" sldId="285"/>
            <ac:cxnSpMk id="5" creationId="{816FB923-C953-054D-A06D-957A44218CB6}"/>
          </ac:cxnSpMkLst>
        </pc:cxnChg>
      </pc:sldChg>
      <pc:sldChg chg="addSp delSp modSp new mod">
        <pc:chgData name="Nuria FGonzalez" userId="ce732a37657df02f" providerId="LiveId" clId="{3F7344F9-E5BC-3942-8DBF-7AE8BF6022BE}" dt="2021-09-06T13:26:45.136" v="7592" actId="1076"/>
        <pc:sldMkLst>
          <pc:docMk/>
          <pc:sldMk cId="3967636858" sldId="286"/>
        </pc:sldMkLst>
        <pc:spChg chg="add del mod">
          <ac:chgData name="Nuria FGonzalez" userId="ce732a37657df02f" providerId="LiveId" clId="{3F7344F9-E5BC-3942-8DBF-7AE8BF6022BE}" dt="2021-09-06T13:23:12.927" v="7244" actId="21"/>
          <ac:spMkLst>
            <pc:docMk/>
            <pc:sldMk cId="3967636858" sldId="286"/>
            <ac:spMk id="3" creationId="{8262D92E-5477-CB40-A4AE-2EBFB693621C}"/>
          </ac:spMkLst>
        </pc:spChg>
        <pc:spChg chg="add del mod">
          <ac:chgData name="Nuria FGonzalez" userId="ce732a37657df02f" providerId="LiveId" clId="{3F7344F9-E5BC-3942-8DBF-7AE8BF6022BE}" dt="2021-09-06T08:50:13.233" v="5005" actId="478"/>
          <ac:spMkLst>
            <pc:docMk/>
            <pc:sldMk cId="3967636858" sldId="286"/>
            <ac:spMk id="4" creationId="{BD23499A-14FD-9947-8940-AFF4441FE851}"/>
          </ac:spMkLst>
        </pc:spChg>
        <pc:spChg chg="add del mod">
          <ac:chgData name="Nuria FGonzalez" userId="ce732a37657df02f" providerId="LiveId" clId="{3F7344F9-E5BC-3942-8DBF-7AE8BF6022BE}" dt="2021-09-06T13:23:03.988" v="7241" actId="21"/>
          <ac:spMkLst>
            <pc:docMk/>
            <pc:sldMk cId="3967636858" sldId="286"/>
            <ac:spMk id="6" creationId="{4B10DE9A-6CE4-1147-BC2D-744EEC12F7C3}"/>
          </ac:spMkLst>
        </pc:spChg>
        <pc:spChg chg="add mod">
          <ac:chgData name="Nuria FGonzalez" userId="ce732a37657df02f" providerId="LiveId" clId="{3F7344F9-E5BC-3942-8DBF-7AE8BF6022BE}" dt="2021-09-06T13:26:45.136" v="7592" actId="1076"/>
          <ac:spMkLst>
            <pc:docMk/>
            <pc:sldMk cId="3967636858" sldId="286"/>
            <ac:spMk id="7" creationId="{A93E5CC0-A594-454A-9534-2A1C6227227C}"/>
          </ac:spMkLst>
        </pc:spChg>
        <pc:spChg chg="add mod">
          <ac:chgData name="Nuria FGonzalez" userId="ce732a37657df02f" providerId="LiveId" clId="{3F7344F9-E5BC-3942-8DBF-7AE8BF6022BE}" dt="2021-09-06T13:26:32.307" v="7589" actId="20577"/>
          <ac:spMkLst>
            <pc:docMk/>
            <pc:sldMk cId="3967636858" sldId="286"/>
            <ac:spMk id="8" creationId="{0870D10D-70CE-2542-A64A-D63BB06E3477}"/>
          </ac:spMkLst>
        </pc:spChg>
        <pc:picChg chg="add mod">
          <ac:chgData name="Nuria FGonzalez" userId="ce732a37657df02f" providerId="LiveId" clId="{3F7344F9-E5BC-3942-8DBF-7AE8BF6022BE}" dt="2021-09-06T13:26:36.167" v="7590" actId="1076"/>
          <ac:picMkLst>
            <pc:docMk/>
            <pc:sldMk cId="3967636858" sldId="286"/>
            <ac:picMk id="2" creationId="{1CA9532D-72D0-2547-946C-A2BD2B8FBF8D}"/>
          </ac:picMkLst>
        </pc:picChg>
        <pc:picChg chg="add del mod">
          <ac:chgData name="Nuria FGonzalez" userId="ce732a37657df02f" providerId="LiveId" clId="{3F7344F9-E5BC-3942-8DBF-7AE8BF6022BE}" dt="2021-09-06T13:23:30.947" v="7250" actId="21"/>
          <ac:picMkLst>
            <pc:docMk/>
            <pc:sldMk cId="3967636858" sldId="286"/>
            <ac:picMk id="5" creationId="{AC1017C5-8926-C240-AAC1-1A6953C754C3}"/>
          </ac:picMkLst>
        </pc:picChg>
      </pc:sldChg>
      <pc:sldChg chg="addSp modSp new mod">
        <pc:chgData name="Nuria FGonzalez" userId="ce732a37657df02f" providerId="LiveId" clId="{3F7344F9-E5BC-3942-8DBF-7AE8BF6022BE}" dt="2021-09-06T13:24:02.794" v="7264" actId="1076"/>
        <pc:sldMkLst>
          <pc:docMk/>
          <pc:sldMk cId="3930326879" sldId="287"/>
        </pc:sldMkLst>
        <pc:spChg chg="add mod">
          <ac:chgData name="Nuria FGonzalez" userId="ce732a37657df02f" providerId="LiveId" clId="{3F7344F9-E5BC-3942-8DBF-7AE8BF6022BE}" dt="2021-09-06T13:24:02.794" v="7264" actId="1076"/>
          <ac:spMkLst>
            <pc:docMk/>
            <pc:sldMk cId="3930326879" sldId="287"/>
            <ac:spMk id="4" creationId="{0E040CF3-6D37-6F4C-82DD-FC7AAAAD62F9}"/>
          </ac:spMkLst>
        </pc:spChg>
        <pc:spChg chg="add mod">
          <ac:chgData name="Nuria FGonzalez" userId="ce732a37657df02f" providerId="LiveId" clId="{3F7344F9-E5BC-3942-8DBF-7AE8BF6022BE}" dt="2021-09-06T13:23:51.764" v="7260" actId="1076"/>
          <ac:spMkLst>
            <pc:docMk/>
            <pc:sldMk cId="3930326879" sldId="287"/>
            <ac:spMk id="5" creationId="{8D31EBC4-D7EC-4344-A7A0-352EEF136848}"/>
          </ac:spMkLst>
        </pc:spChg>
        <pc:spChg chg="add mod">
          <ac:chgData name="Nuria FGonzalez" userId="ce732a37657df02f" providerId="LiveId" clId="{3F7344F9-E5BC-3942-8DBF-7AE8BF6022BE}" dt="2021-09-06T13:23:08.901" v="7243" actId="1076"/>
          <ac:spMkLst>
            <pc:docMk/>
            <pc:sldMk cId="3930326879" sldId="287"/>
            <ac:spMk id="6" creationId="{C75BD172-4D3B-1A4D-A24E-799EFADAFAA1}"/>
          </ac:spMkLst>
        </pc:spChg>
        <pc:spChg chg="add mod">
          <ac:chgData name="Nuria FGonzalez" userId="ce732a37657df02f" providerId="LiveId" clId="{3F7344F9-E5BC-3942-8DBF-7AE8BF6022BE}" dt="2021-09-06T13:23:25.952" v="7249" actId="207"/>
          <ac:spMkLst>
            <pc:docMk/>
            <pc:sldMk cId="3930326879" sldId="287"/>
            <ac:spMk id="7" creationId="{BB5BC2A6-775E-C144-847E-B3D1254E5533}"/>
          </ac:spMkLst>
        </pc:spChg>
        <pc:picChg chg="add mod">
          <ac:chgData name="Nuria FGonzalez" userId="ce732a37657df02f" providerId="LiveId" clId="{3F7344F9-E5BC-3942-8DBF-7AE8BF6022BE}" dt="2021-09-06T13:24:00.171" v="7263" actId="1076"/>
          <ac:picMkLst>
            <pc:docMk/>
            <pc:sldMk cId="3930326879" sldId="287"/>
            <ac:picMk id="3" creationId="{A7F377CF-0009-B948-968D-7EA7BBBFEB4B}"/>
          </ac:picMkLst>
        </pc:picChg>
        <pc:picChg chg="add mod">
          <ac:chgData name="Nuria FGonzalez" userId="ce732a37657df02f" providerId="LiveId" clId="{3F7344F9-E5BC-3942-8DBF-7AE8BF6022BE}" dt="2021-09-06T13:23:46.475" v="7258" actId="1076"/>
          <ac:picMkLst>
            <pc:docMk/>
            <pc:sldMk cId="3930326879" sldId="287"/>
            <ac:picMk id="8" creationId="{74CCFD85-D3F5-FC48-8C92-57788771DA3C}"/>
          </ac:picMkLst>
        </pc:picChg>
      </pc:sldChg>
      <pc:sldChg chg="addSp delSp modSp new mod">
        <pc:chgData name="Nuria FGonzalez" userId="ce732a37657df02f" providerId="LiveId" clId="{3F7344F9-E5BC-3942-8DBF-7AE8BF6022BE}" dt="2021-09-06T12:27:22.546" v="5794" actId="1076"/>
        <pc:sldMkLst>
          <pc:docMk/>
          <pc:sldMk cId="4125813045" sldId="288"/>
        </pc:sldMkLst>
        <pc:spChg chg="add del mod">
          <ac:chgData name="Nuria FGonzalez" userId="ce732a37657df02f" providerId="LiveId" clId="{3F7344F9-E5BC-3942-8DBF-7AE8BF6022BE}" dt="2021-09-06T11:59:05.379" v="5298" actId="478"/>
          <ac:spMkLst>
            <pc:docMk/>
            <pc:sldMk cId="4125813045" sldId="288"/>
            <ac:spMk id="2" creationId="{7C67473E-E74C-E748-88B4-24407D45FFD5}"/>
          </ac:spMkLst>
        </pc:spChg>
        <pc:spChg chg="add mod">
          <ac:chgData name="Nuria FGonzalez" userId="ce732a37657df02f" providerId="LiveId" clId="{3F7344F9-E5BC-3942-8DBF-7AE8BF6022BE}" dt="2021-09-06T12:02:40.437" v="5343" actId="14100"/>
          <ac:spMkLst>
            <pc:docMk/>
            <pc:sldMk cId="4125813045" sldId="288"/>
            <ac:spMk id="3" creationId="{A0E0817A-9B04-1B45-BDB4-317549015C57}"/>
          </ac:spMkLst>
        </pc:spChg>
        <pc:spChg chg="add mod">
          <ac:chgData name="Nuria FGonzalez" userId="ce732a37657df02f" providerId="LiveId" clId="{3F7344F9-E5BC-3942-8DBF-7AE8BF6022BE}" dt="2021-09-06T12:07:31.617" v="5613" actId="1076"/>
          <ac:spMkLst>
            <pc:docMk/>
            <pc:sldMk cId="4125813045" sldId="288"/>
            <ac:spMk id="4" creationId="{6E3B88A3-70C1-AF41-A9BF-A8174C4774EB}"/>
          </ac:spMkLst>
        </pc:spChg>
        <pc:spChg chg="add mod">
          <ac:chgData name="Nuria FGonzalez" userId="ce732a37657df02f" providerId="LiveId" clId="{3F7344F9-E5BC-3942-8DBF-7AE8BF6022BE}" dt="2021-09-06T12:26:54.546" v="5787" actId="1076"/>
          <ac:spMkLst>
            <pc:docMk/>
            <pc:sldMk cId="4125813045" sldId="288"/>
            <ac:spMk id="5" creationId="{AE0BF5D7-C503-5946-84D5-392E3F9A858C}"/>
          </ac:spMkLst>
        </pc:spChg>
        <pc:spChg chg="add mod">
          <ac:chgData name="Nuria FGonzalez" userId="ce732a37657df02f" providerId="LiveId" clId="{3F7344F9-E5BC-3942-8DBF-7AE8BF6022BE}" dt="2021-09-06T12:27:04.704" v="5790" actId="114"/>
          <ac:spMkLst>
            <pc:docMk/>
            <pc:sldMk cId="4125813045" sldId="288"/>
            <ac:spMk id="6" creationId="{5E91E82C-7712-AD49-9BD6-31FDA95C2297}"/>
          </ac:spMkLst>
        </pc:spChg>
        <pc:spChg chg="add mod">
          <ac:chgData name="Nuria FGonzalez" userId="ce732a37657df02f" providerId="LiveId" clId="{3F7344F9-E5BC-3942-8DBF-7AE8BF6022BE}" dt="2021-09-06T12:27:22.546" v="5794" actId="1076"/>
          <ac:spMkLst>
            <pc:docMk/>
            <pc:sldMk cId="4125813045" sldId="288"/>
            <ac:spMk id="7" creationId="{726E6B53-1FF7-B24B-9130-24793349AB9A}"/>
          </ac:spMkLst>
        </pc:spChg>
        <pc:spChg chg="add mod">
          <ac:chgData name="Nuria FGonzalez" userId="ce732a37657df02f" providerId="LiveId" clId="{3F7344F9-E5BC-3942-8DBF-7AE8BF6022BE}" dt="2021-09-06T12:27:01.759" v="5789" actId="114"/>
          <ac:spMkLst>
            <pc:docMk/>
            <pc:sldMk cId="4125813045" sldId="288"/>
            <ac:spMk id="8" creationId="{FB94A3C4-A93F-2B40-ABAB-EF3D501F1FD9}"/>
          </ac:spMkLst>
        </pc:spChg>
        <pc:spChg chg="add mod">
          <ac:chgData name="Nuria FGonzalez" userId="ce732a37657df02f" providerId="LiveId" clId="{3F7344F9-E5BC-3942-8DBF-7AE8BF6022BE}" dt="2021-09-06T12:08:17.051" v="5710" actId="207"/>
          <ac:spMkLst>
            <pc:docMk/>
            <pc:sldMk cId="4125813045" sldId="288"/>
            <ac:spMk id="9" creationId="{5C7FA34B-3110-C045-88EE-19B5C14DF4D9}"/>
          </ac:spMkLst>
        </pc:spChg>
        <pc:spChg chg="add del mod">
          <ac:chgData name="Nuria FGonzalez" userId="ce732a37657df02f" providerId="LiveId" clId="{3F7344F9-E5BC-3942-8DBF-7AE8BF6022BE}" dt="2021-09-06T12:27:20.309" v="5793" actId="478"/>
          <ac:spMkLst>
            <pc:docMk/>
            <pc:sldMk cId="4125813045" sldId="288"/>
            <ac:spMk id="10" creationId="{7B3B46CD-3453-054D-BF61-F09E970BABF4}"/>
          </ac:spMkLst>
        </pc:spChg>
      </pc:sldChg>
      <pc:sldChg chg="addSp modSp new mod">
        <pc:chgData name="Nuria FGonzalez" userId="ce732a37657df02f" providerId="LiveId" clId="{3F7344F9-E5BC-3942-8DBF-7AE8BF6022BE}" dt="2021-09-06T13:17:35.065" v="7066" actId="20577"/>
        <pc:sldMkLst>
          <pc:docMk/>
          <pc:sldMk cId="3557026824" sldId="289"/>
        </pc:sldMkLst>
        <pc:spChg chg="add mod">
          <ac:chgData name="Nuria FGonzalez" userId="ce732a37657df02f" providerId="LiveId" clId="{3F7344F9-E5BC-3942-8DBF-7AE8BF6022BE}" dt="2021-09-06T12:28:37.628" v="5798" actId="1076"/>
          <ac:spMkLst>
            <pc:docMk/>
            <pc:sldMk cId="3557026824" sldId="289"/>
            <ac:spMk id="3" creationId="{4AF2E8A6-C290-144B-ACAD-631B7842DA6E}"/>
          </ac:spMkLst>
        </pc:spChg>
        <pc:spChg chg="add mod">
          <ac:chgData name="Nuria FGonzalez" userId="ce732a37657df02f" providerId="LiveId" clId="{3F7344F9-E5BC-3942-8DBF-7AE8BF6022BE}" dt="2021-09-06T12:57:02.474" v="6102" actId="14100"/>
          <ac:spMkLst>
            <pc:docMk/>
            <pc:sldMk cId="3557026824" sldId="289"/>
            <ac:spMk id="4" creationId="{C92C1F14-56BF-0B4E-A2FE-818ABAA8A6CD}"/>
          </ac:spMkLst>
        </pc:spChg>
        <pc:spChg chg="add mod">
          <ac:chgData name="Nuria FGonzalez" userId="ce732a37657df02f" providerId="LiveId" clId="{3F7344F9-E5BC-3942-8DBF-7AE8BF6022BE}" dt="2021-09-06T13:17:35.065" v="7066" actId="20577"/>
          <ac:spMkLst>
            <pc:docMk/>
            <pc:sldMk cId="3557026824" sldId="289"/>
            <ac:spMk id="5" creationId="{DF78B011-5B3F-ED41-BDE7-C7C41C359507}"/>
          </ac:spMkLst>
        </pc:spChg>
        <pc:picChg chg="add mod">
          <ac:chgData name="Nuria FGonzalez" userId="ce732a37657df02f" providerId="LiveId" clId="{3F7344F9-E5BC-3942-8DBF-7AE8BF6022BE}" dt="2021-09-06T12:28:37.628" v="5798" actId="1076"/>
          <ac:picMkLst>
            <pc:docMk/>
            <pc:sldMk cId="3557026824" sldId="289"/>
            <ac:picMk id="2" creationId="{0AC200A1-E106-1341-9FF5-2618A6F5FC01}"/>
          </ac:picMkLst>
        </pc:picChg>
      </pc:sldChg>
      <pc:sldChg chg="addSp modSp new mod">
        <pc:chgData name="Nuria FGonzalez" userId="ce732a37657df02f" providerId="LiveId" clId="{3F7344F9-E5BC-3942-8DBF-7AE8BF6022BE}" dt="2021-09-06T13:18:05.009" v="7099"/>
        <pc:sldMkLst>
          <pc:docMk/>
          <pc:sldMk cId="1371867272" sldId="290"/>
        </pc:sldMkLst>
        <pc:spChg chg="add mod">
          <ac:chgData name="Nuria FGonzalez" userId="ce732a37657df02f" providerId="LiveId" clId="{3F7344F9-E5BC-3942-8DBF-7AE8BF6022BE}" dt="2021-09-06T13:05:51.538" v="6300" actId="20577"/>
          <ac:spMkLst>
            <pc:docMk/>
            <pc:sldMk cId="1371867272" sldId="290"/>
            <ac:spMk id="2" creationId="{DCAAB7AE-76D0-EB4D-AA55-FCD5BB083470}"/>
          </ac:spMkLst>
        </pc:spChg>
        <pc:spChg chg="add mod">
          <ac:chgData name="Nuria FGonzalez" userId="ce732a37657df02f" providerId="LiveId" clId="{3F7344F9-E5BC-3942-8DBF-7AE8BF6022BE}" dt="2021-09-06T13:18:05.009" v="7099"/>
          <ac:spMkLst>
            <pc:docMk/>
            <pc:sldMk cId="1371867272" sldId="290"/>
            <ac:spMk id="4" creationId="{DC84E19D-3A66-9145-9EAB-7FE91224574D}"/>
          </ac:spMkLst>
        </pc:spChg>
        <pc:picChg chg="add mod">
          <ac:chgData name="Nuria FGonzalez" userId="ce732a37657df02f" providerId="LiveId" clId="{3F7344F9-E5BC-3942-8DBF-7AE8BF6022BE}" dt="2021-09-06T13:05:57.367" v="6302" actId="1076"/>
          <ac:picMkLst>
            <pc:docMk/>
            <pc:sldMk cId="1371867272" sldId="290"/>
            <ac:picMk id="3" creationId="{FF3DB588-F8CA-8944-8DF5-A9B945B83222}"/>
          </ac:picMkLst>
        </pc:picChg>
      </pc:sldChg>
      <pc:sldChg chg="addSp modSp add mod">
        <pc:chgData name="Nuria FGonzalez" userId="ce732a37657df02f" providerId="LiveId" clId="{3F7344F9-E5BC-3942-8DBF-7AE8BF6022BE}" dt="2021-09-06T13:34:33.777" v="7644" actId="208"/>
        <pc:sldMkLst>
          <pc:docMk/>
          <pc:sldMk cId="1383855062" sldId="291"/>
        </pc:sldMkLst>
        <pc:spChg chg="add mod">
          <ac:chgData name="Nuria FGonzalez" userId="ce732a37657df02f" providerId="LiveId" clId="{3F7344F9-E5BC-3942-8DBF-7AE8BF6022BE}" dt="2021-09-06T13:34:33.777" v="7644" actId="208"/>
          <ac:spMkLst>
            <pc:docMk/>
            <pc:sldMk cId="1383855062" sldId="291"/>
            <ac:spMk id="2" creationId="{33374613-33E4-174F-900B-748276711A92}"/>
          </ac:spMkLst>
        </pc:spChg>
      </pc:sldChg>
      <pc:sldChg chg="add del">
        <pc:chgData name="Nuria FGonzalez" userId="ce732a37657df02f" providerId="LiveId" clId="{3F7344F9-E5BC-3942-8DBF-7AE8BF6022BE}" dt="2021-09-06T13:29:36.699" v="7601" actId="2696"/>
        <pc:sldMkLst>
          <pc:docMk/>
          <pc:sldMk cId="775060514" sldId="292"/>
        </pc:sldMkLst>
      </pc:sldChg>
      <pc:sldChg chg="modSp add mod">
        <pc:chgData name="Nuria FGonzalez" userId="ce732a37657df02f" providerId="LiveId" clId="{3F7344F9-E5BC-3942-8DBF-7AE8BF6022BE}" dt="2021-09-06T13:34:28.447" v="7643" actId="208"/>
        <pc:sldMkLst>
          <pc:docMk/>
          <pc:sldMk cId="3858381662" sldId="292"/>
        </pc:sldMkLst>
        <pc:spChg chg="mod">
          <ac:chgData name="Nuria FGonzalez" userId="ce732a37657df02f" providerId="LiveId" clId="{3F7344F9-E5BC-3942-8DBF-7AE8BF6022BE}" dt="2021-09-06T13:34:28.447" v="7643" actId="208"/>
          <ac:spMkLst>
            <pc:docMk/>
            <pc:sldMk cId="3858381662" sldId="292"/>
            <ac:spMk id="2" creationId="{33374613-33E4-174F-900B-748276711A92}"/>
          </ac:spMkLst>
        </pc:spChg>
      </pc:sldChg>
      <pc:sldChg chg="modSp add mod">
        <pc:chgData name="Nuria FGonzalez" userId="ce732a37657df02f" providerId="LiveId" clId="{3F7344F9-E5BC-3942-8DBF-7AE8BF6022BE}" dt="2021-09-06T13:34:24.480" v="7642" actId="208"/>
        <pc:sldMkLst>
          <pc:docMk/>
          <pc:sldMk cId="3169649853" sldId="293"/>
        </pc:sldMkLst>
        <pc:spChg chg="mod">
          <ac:chgData name="Nuria FGonzalez" userId="ce732a37657df02f" providerId="LiveId" clId="{3F7344F9-E5BC-3942-8DBF-7AE8BF6022BE}" dt="2021-09-06T13:34:24.480" v="7642" actId="208"/>
          <ac:spMkLst>
            <pc:docMk/>
            <pc:sldMk cId="3169649853" sldId="293"/>
            <ac:spMk id="2" creationId="{33374613-33E4-174F-900B-748276711A92}"/>
          </ac:spMkLst>
        </pc:spChg>
      </pc:sldChg>
      <pc:sldChg chg="modSp add mod">
        <pc:chgData name="Nuria FGonzalez" userId="ce732a37657df02f" providerId="LiveId" clId="{3F7344F9-E5BC-3942-8DBF-7AE8BF6022BE}" dt="2021-09-06T13:34:14.816" v="7641" actId="208"/>
        <pc:sldMkLst>
          <pc:docMk/>
          <pc:sldMk cId="1371649380" sldId="294"/>
        </pc:sldMkLst>
        <pc:spChg chg="mod">
          <ac:chgData name="Nuria FGonzalez" userId="ce732a37657df02f" providerId="LiveId" clId="{3F7344F9-E5BC-3942-8DBF-7AE8BF6022BE}" dt="2021-09-06T13:34:14.816" v="7641" actId="208"/>
          <ac:spMkLst>
            <pc:docMk/>
            <pc:sldMk cId="1371649380" sldId="294"/>
            <ac:spMk id="2" creationId="{33374613-33E4-174F-900B-748276711A92}"/>
          </ac:spMkLst>
        </pc:spChg>
      </pc:sldChg>
      <pc:sldChg chg="modSp add mod">
        <pc:chgData name="Nuria FGonzalez" userId="ce732a37657df02f" providerId="LiveId" clId="{3F7344F9-E5BC-3942-8DBF-7AE8BF6022BE}" dt="2021-09-06T13:34:06.025" v="7640" actId="208"/>
        <pc:sldMkLst>
          <pc:docMk/>
          <pc:sldMk cId="1252952904" sldId="295"/>
        </pc:sldMkLst>
        <pc:spChg chg="mod">
          <ac:chgData name="Nuria FGonzalez" userId="ce732a37657df02f" providerId="LiveId" clId="{3F7344F9-E5BC-3942-8DBF-7AE8BF6022BE}" dt="2021-09-06T13:34:06.025" v="7640" actId="208"/>
          <ac:spMkLst>
            <pc:docMk/>
            <pc:sldMk cId="1252952904" sldId="295"/>
            <ac:spMk id="2" creationId="{33374613-33E4-174F-900B-748276711A92}"/>
          </ac:spMkLst>
        </pc:spChg>
      </pc:sldChg>
      <pc:sldChg chg="modSp add mod">
        <pc:chgData name="Nuria FGonzalez" userId="ce732a37657df02f" providerId="LiveId" clId="{3F7344F9-E5BC-3942-8DBF-7AE8BF6022BE}" dt="2021-09-06T13:34:01.113" v="7639" actId="208"/>
        <pc:sldMkLst>
          <pc:docMk/>
          <pc:sldMk cId="3552948936" sldId="296"/>
        </pc:sldMkLst>
        <pc:spChg chg="mod">
          <ac:chgData name="Nuria FGonzalez" userId="ce732a37657df02f" providerId="LiveId" clId="{3F7344F9-E5BC-3942-8DBF-7AE8BF6022BE}" dt="2021-09-06T13:34:01.113" v="7639" actId="208"/>
          <ac:spMkLst>
            <pc:docMk/>
            <pc:sldMk cId="3552948936" sldId="296"/>
            <ac:spMk id="2" creationId="{33374613-33E4-174F-900B-748276711A92}"/>
          </ac:spMkLst>
        </pc:spChg>
      </pc:sldChg>
      <pc:sldChg chg="modSp add mod">
        <pc:chgData name="Nuria FGonzalez" userId="ce732a37657df02f" providerId="LiveId" clId="{3F7344F9-E5BC-3942-8DBF-7AE8BF6022BE}" dt="2021-09-06T13:33:56.345" v="7638" actId="208"/>
        <pc:sldMkLst>
          <pc:docMk/>
          <pc:sldMk cId="3544985239" sldId="297"/>
        </pc:sldMkLst>
        <pc:spChg chg="mod">
          <ac:chgData name="Nuria FGonzalez" userId="ce732a37657df02f" providerId="LiveId" clId="{3F7344F9-E5BC-3942-8DBF-7AE8BF6022BE}" dt="2021-09-06T13:33:56.345" v="7638" actId="208"/>
          <ac:spMkLst>
            <pc:docMk/>
            <pc:sldMk cId="3544985239" sldId="297"/>
            <ac:spMk id="2" creationId="{33374613-33E4-174F-900B-748276711A92}"/>
          </ac:spMkLst>
        </pc:spChg>
      </pc:sldChg>
      <pc:sldChg chg="modSp add mod">
        <pc:chgData name="Nuria FGonzalez" userId="ce732a37657df02f" providerId="LiveId" clId="{3F7344F9-E5BC-3942-8DBF-7AE8BF6022BE}" dt="2021-09-06T13:35:46.367" v="7656" actId="14100"/>
        <pc:sldMkLst>
          <pc:docMk/>
          <pc:sldMk cId="1712446268" sldId="298"/>
        </pc:sldMkLst>
        <pc:spChg chg="mod">
          <ac:chgData name="Nuria FGonzalez" userId="ce732a37657df02f" providerId="LiveId" clId="{3F7344F9-E5BC-3942-8DBF-7AE8BF6022BE}" dt="2021-09-06T13:35:46.367" v="7656" actId="14100"/>
          <ac:spMkLst>
            <pc:docMk/>
            <pc:sldMk cId="1712446268" sldId="298"/>
            <ac:spMk id="2" creationId="{33374613-33E4-174F-900B-748276711A92}"/>
          </ac:spMkLst>
        </pc:spChg>
      </pc:sldChg>
      <pc:sldChg chg="modSp add mod">
        <pc:chgData name="Nuria FGonzalez" userId="ce732a37657df02f" providerId="LiveId" clId="{3F7344F9-E5BC-3942-8DBF-7AE8BF6022BE}" dt="2021-09-06T13:35:38.135" v="7654" actId="1076"/>
        <pc:sldMkLst>
          <pc:docMk/>
          <pc:sldMk cId="2340224494" sldId="299"/>
        </pc:sldMkLst>
        <pc:spChg chg="mod">
          <ac:chgData name="Nuria FGonzalez" userId="ce732a37657df02f" providerId="LiveId" clId="{3F7344F9-E5BC-3942-8DBF-7AE8BF6022BE}" dt="2021-09-06T13:35:38.135" v="7654" actId="1076"/>
          <ac:spMkLst>
            <pc:docMk/>
            <pc:sldMk cId="2340224494" sldId="299"/>
            <ac:spMk id="2" creationId="{33374613-33E4-174F-900B-748276711A92}"/>
          </ac:spMkLst>
        </pc:spChg>
      </pc:sldChg>
      <pc:sldChg chg="modSp add mod">
        <pc:chgData name="Nuria FGonzalez" userId="ce732a37657df02f" providerId="LiveId" clId="{3F7344F9-E5BC-3942-8DBF-7AE8BF6022BE}" dt="2021-09-06T13:36:14.367" v="7660" actId="14100"/>
        <pc:sldMkLst>
          <pc:docMk/>
          <pc:sldMk cId="1877205113" sldId="300"/>
        </pc:sldMkLst>
        <pc:spChg chg="mod">
          <ac:chgData name="Nuria FGonzalez" userId="ce732a37657df02f" providerId="LiveId" clId="{3F7344F9-E5BC-3942-8DBF-7AE8BF6022BE}" dt="2021-09-06T13:36:14.367" v="7660" actId="14100"/>
          <ac:spMkLst>
            <pc:docMk/>
            <pc:sldMk cId="1877205113" sldId="300"/>
            <ac:spMk id="2" creationId="{33374613-33E4-174F-900B-748276711A9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5C606112-F024-43CA-82B0-BDCA0210F0A0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ungene.cme.msu.edu/" TargetMode="External"/><Relationship Id="rId2" Type="http://schemas.openxmlformats.org/officeDocument/2006/relationships/hyperlink" Target="https://www.ncbi.nlm.nih.gov/cdd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me.h-its.org/exelixis/web/software/papara/index.html" TargetMode="External"/><Relationship Id="rId2" Type="http://schemas.openxmlformats.org/officeDocument/2006/relationships/hyperlink" Target="https://docs.conda.io/projects/conda/en/latest/user-guide/install/linux.html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mp.sfb.uit.no/database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ungene.cme.msu.edu/" TargetMode="Externa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6F768D4-CC47-ED44-9E0B-E8D1122A64C9}"/>
              </a:ext>
            </a:extLst>
          </p:cNvPr>
          <p:cNvSpPr txBox="1"/>
          <p:nvPr/>
        </p:nvSpPr>
        <p:spPr>
          <a:xfrm>
            <a:off x="994960" y="1451105"/>
            <a:ext cx="8090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First steps: </a:t>
            </a:r>
          </a:p>
          <a:p>
            <a:pPr algn="ctr"/>
            <a:r>
              <a:rPr lang="en-US" sz="2000" b="1" dirty="0"/>
              <a:t>Prepare reference databases and trees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3B37DD4-936F-1C48-8789-EC97177B2BCB}"/>
              </a:ext>
            </a:extLst>
          </p:cNvPr>
          <p:cNvSpPr txBox="1"/>
          <p:nvPr/>
        </p:nvSpPr>
        <p:spPr>
          <a:xfrm>
            <a:off x="1602398" y="4576061"/>
            <a:ext cx="709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TRAITS project meeting: 7-10 September 2021 – CNB, Madrid</a:t>
            </a:r>
          </a:p>
        </p:txBody>
      </p:sp>
    </p:spTree>
    <p:extLst>
      <p:ext uri="{BB962C8B-B14F-4D97-AF65-F5344CB8AC3E}">
        <p14:creationId xmlns:p14="http://schemas.microsoft.com/office/powerpoint/2010/main" val="3945307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n 53"/>
          <p:cNvPicPr/>
          <p:nvPr/>
        </p:nvPicPr>
        <p:blipFill>
          <a:blip r:embed="rId2"/>
          <a:stretch/>
        </p:blipFill>
        <p:spPr>
          <a:xfrm>
            <a:off x="91440" y="182880"/>
            <a:ext cx="10019880" cy="524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n 54"/>
          <p:cNvPicPr/>
          <p:nvPr/>
        </p:nvPicPr>
        <p:blipFill>
          <a:blip r:embed="rId2"/>
          <a:stretch/>
        </p:blipFill>
        <p:spPr>
          <a:xfrm>
            <a:off x="822960" y="182880"/>
            <a:ext cx="6793920" cy="522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n 55"/>
          <p:cNvPicPr/>
          <p:nvPr/>
        </p:nvPicPr>
        <p:blipFill>
          <a:blip r:embed="rId2"/>
          <a:stretch/>
        </p:blipFill>
        <p:spPr>
          <a:xfrm>
            <a:off x="985" y="307980"/>
            <a:ext cx="10079640" cy="2709720"/>
          </a:xfrm>
          <a:prstGeom prst="rect">
            <a:avLst/>
          </a:prstGeom>
          <a:ln>
            <a:noFill/>
          </a:ln>
        </p:spPr>
      </p:pic>
      <p:pic>
        <p:nvPicPr>
          <p:cNvPr id="57" name="Imagen 56"/>
          <p:cNvPicPr/>
          <p:nvPr/>
        </p:nvPicPr>
        <p:blipFill>
          <a:blip r:embed="rId3"/>
          <a:stretch/>
        </p:blipFill>
        <p:spPr>
          <a:xfrm>
            <a:off x="4061012" y="307980"/>
            <a:ext cx="5808388" cy="5087340"/>
          </a:xfrm>
          <a:prstGeom prst="rect">
            <a:avLst/>
          </a:prstGeom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A36AC0B-E277-0547-8BC8-DD56FC918FCA}"/>
              </a:ext>
            </a:extLst>
          </p:cNvPr>
          <p:cNvSpPr txBox="1"/>
          <p:nvPr/>
        </p:nvSpPr>
        <p:spPr>
          <a:xfrm>
            <a:off x="335665" y="3883344"/>
            <a:ext cx="3275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Almost all sequences are real duplicates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256959" y="121413"/>
            <a:ext cx="9326880" cy="49076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 dirty="0">
                <a:latin typeface="Arial"/>
              </a:rPr>
              <a:t>Join </a:t>
            </a:r>
            <a:r>
              <a:rPr lang="en-US" sz="1800" b="1" strike="noStrike" spc="-1" dirty="0" err="1">
                <a:latin typeface="Arial"/>
              </a:rPr>
              <a:t>MarRef</a:t>
            </a:r>
            <a:r>
              <a:rPr lang="en-US" sz="1800" b="1" strike="noStrike" spc="-1" dirty="0">
                <a:latin typeface="Arial"/>
              </a:rPr>
              <a:t> and </a:t>
            </a:r>
            <a:r>
              <a:rPr lang="en-US" sz="1800" b="1" strike="noStrike" spc="-1" dirty="0" err="1">
                <a:latin typeface="Arial"/>
              </a:rPr>
              <a:t>MarDB</a:t>
            </a:r>
            <a:r>
              <a:rPr lang="en-US" sz="1800" b="1" strike="noStrike" spc="-1" dirty="0">
                <a:latin typeface="Arial"/>
              </a:rPr>
              <a:t> without nucleotides in a single </a:t>
            </a:r>
            <a:r>
              <a:rPr lang="en-US" sz="1800" b="1" strike="noStrike" spc="-1" dirty="0" err="1">
                <a:latin typeface="Arial"/>
              </a:rPr>
              <a:t>fasta</a:t>
            </a:r>
            <a:r>
              <a:rPr lang="en-US" sz="1800" b="1" strike="noStrike" spc="-1" dirty="0">
                <a:latin typeface="Arial"/>
              </a:rPr>
              <a:t>:</a:t>
            </a:r>
          </a:p>
          <a:p>
            <a:endParaRPr lang="en-US" sz="1800" b="0" strike="noStrike" spc="-1" dirty="0">
              <a:latin typeface="Arial"/>
            </a:endParaRPr>
          </a:p>
          <a:p>
            <a:endParaRPr lang="en-US" sz="1800" b="0" strike="noStrike" spc="-1" dirty="0">
              <a:latin typeface="Arial"/>
            </a:endParaRPr>
          </a:p>
          <a:p>
            <a:endParaRPr lang="en-US" sz="1800" b="0" strike="noStrike" spc="-1" dirty="0">
              <a:latin typeface="Arial"/>
            </a:endParaRPr>
          </a:p>
          <a:p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D7B6FA6-2F0A-094D-864C-713486EFB901}"/>
              </a:ext>
            </a:extLst>
          </p:cNvPr>
          <p:cNvSpPr txBox="1"/>
          <p:nvPr/>
        </p:nvSpPr>
        <p:spPr>
          <a:xfrm>
            <a:off x="256959" y="459003"/>
            <a:ext cx="9326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1" dirty="0">
                <a:latin typeface="Consolas" panose="020B0609020204030204" pitchFamily="49" charset="0"/>
                <a:cs typeface="Consolas" panose="020B0609020204030204" pitchFamily="49" charset="0"/>
              </a:rPr>
              <a:t>$ cat marref_nucleotides_V6.fna </a:t>
            </a:r>
            <a:r>
              <a:rPr lang="en-US" sz="1400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mardbnoDup_nucleotides.fna</a:t>
            </a:r>
            <a:r>
              <a:rPr lang="en-US" sz="1400" spc="-1" dirty="0">
                <a:latin typeface="Consolas" panose="020B0609020204030204" pitchFamily="49" charset="0"/>
                <a:cs typeface="Consolas" panose="020B0609020204030204" pitchFamily="49" charset="0"/>
              </a:rPr>
              <a:t> &gt; </a:t>
            </a:r>
            <a:r>
              <a:rPr lang="en-US" sz="1400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mar_nucleotides.fna</a:t>
            </a:r>
            <a:r>
              <a:rPr lang="en-US" sz="1400" spc="-1" dirty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06D3118B-A13A-8444-BE45-F81CFA045E17}"/>
              </a:ext>
            </a:extLst>
          </p:cNvPr>
          <p:cNvSpPr txBox="1"/>
          <p:nvPr/>
        </p:nvSpPr>
        <p:spPr>
          <a:xfrm>
            <a:off x="256959" y="876694"/>
            <a:ext cx="9326880" cy="102849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 dirty="0">
                <a:latin typeface="Arial"/>
              </a:rPr>
              <a:t>Rename sequences to avoid long names:</a:t>
            </a:r>
          </a:p>
          <a:p>
            <a:r>
              <a:rPr lang="en-US" sz="1600" b="0" strike="noStrike" spc="-1" dirty="0">
                <a:latin typeface="Arial"/>
              </a:rPr>
              <a:t>Custom python </a:t>
            </a:r>
            <a:r>
              <a:rPr lang="en-US" sz="1600" spc="-1" dirty="0">
                <a:latin typeface="Arial"/>
              </a:rPr>
              <a:t>script</a:t>
            </a:r>
            <a:r>
              <a:rPr lang="en-US" sz="1400" spc="-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rename_mar_seqs.py</a:t>
            </a:r>
            <a:endParaRPr lang="en-US" sz="1400" spc="-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spc="-1" dirty="0">
                <a:latin typeface="Arial"/>
              </a:rPr>
              <a:t>Copy to folder where sequences are, check permissions, and run it:</a:t>
            </a:r>
            <a:endParaRPr lang="en-US" sz="1600" b="0" strike="noStrike" spc="-1" dirty="0">
              <a:latin typeface="Arial"/>
            </a:endParaRPr>
          </a:p>
          <a:p>
            <a:endParaRPr lang="en-US" sz="1800" b="0" strike="noStrike" spc="-1" dirty="0">
              <a:latin typeface="Arial"/>
            </a:endParaRPr>
          </a:p>
          <a:p>
            <a:endParaRPr lang="en-US" sz="1800" b="0" strike="noStrike" spc="-1" dirty="0">
              <a:latin typeface="Arial"/>
            </a:endParaRPr>
          </a:p>
          <a:p>
            <a:endParaRPr lang="en-US" sz="1600" spc="-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B698E0D-2154-FA43-9826-11BD61BA7846}"/>
              </a:ext>
            </a:extLst>
          </p:cNvPr>
          <p:cNvSpPr/>
          <p:nvPr/>
        </p:nvSpPr>
        <p:spPr>
          <a:xfrm>
            <a:off x="256959" y="1711017"/>
            <a:ext cx="90449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pc="-1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chmod</a:t>
            </a:r>
            <a:r>
              <a:rPr lang="en-US" sz="1400" spc="-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u+x</a:t>
            </a:r>
            <a:r>
              <a:rPr lang="en-US" sz="1400" spc="-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rename_mar_seqs.py</a:t>
            </a:r>
            <a:endParaRPr lang="en-US" sz="1400" spc="-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spc="-1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sz="1400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  <a:r>
              <a:rPr lang="es-ES" sz="1400" spc="-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400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rename_mar_seqs.py</a:t>
            </a:r>
            <a:r>
              <a:rPr lang="es-ES" sz="1400" spc="-1" dirty="0">
                <a:latin typeface="Consolas" panose="020B0609020204030204" pitchFamily="49" charset="0"/>
                <a:cs typeface="Consolas" panose="020B0609020204030204" pitchFamily="49" charset="0"/>
              </a:rPr>
              <a:t> 1&gt;</a:t>
            </a:r>
            <a:r>
              <a:rPr lang="es-ES" sz="1400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log_rename.txt</a:t>
            </a:r>
            <a:r>
              <a:rPr lang="es-ES" sz="1400" spc="-1" dirty="0">
                <a:latin typeface="Consolas" panose="020B0609020204030204" pitchFamily="49" charset="0"/>
                <a:cs typeface="Consolas" panose="020B0609020204030204" pitchFamily="49" charset="0"/>
              </a:rPr>
              <a:t> 2&gt;&amp;1 &amp;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97B1091-24A4-F444-BDBC-59FD0969BAB5}"/>
              </a:ext>
            </a:extLst>
          </p:cNvPr>
          <p:cNvSpPr txBox="1"/>
          <p:nvPr/>
        </p:nvSpPr>
        <p:spPr>
          <a:xfrm>
            <a:off x="1757038" y="2240539"/>
            <a:ext cx="6326721" cy="330859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Bio.SeqIO.FastaIO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SimpleFastaParser</a:t>
            </a:r>
            <a:endParaRPr lang="es-E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s-E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newseqs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= {}</a:t>
            </a:r>
          </a:p>
          <a:p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equivalent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= {}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parse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fasta file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low-level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SimpleFastaParser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reads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it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as a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tuple</a:t>
            </a:r>
            <a:endParaRPr lang="es-E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open("marref_sample10pc.fna") as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sequences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k,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seq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enumerate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SimpleFastaParser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sequences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)):</a:t>
            </a:r>
          </a:p>
          <a:p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newseqs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[k]=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seq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</a:p>
          <a:p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equivalent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[k]=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seq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</a:p>
          <a:p>
            <a:endParaRPr lang="es-E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ofile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= open("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marsample.fna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", "w")</a:t>
            </a:r>
          </a:p>
          <a:p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i in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newseqs.keys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ofile.write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("&gt;{}\n{}\n".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(i,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newseqs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[i]))</a:t>
            </a:r>
          </a:p>
          <a:p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ofile.close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s-E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ofile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= open("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marsample_names_equivalence.txt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", "w")</a:t>
            </a:r>
          </a:p>
          <a:p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i in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equivalent.keys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ofile.write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("{}\t{}\n".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(i,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equivalent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[i]))</a:t>
            </a:r>
          </a:p>
          <a:p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ofile.close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A0E0817A-9B04-1B45-BDB4-317549015C57}"/>
              </a:ext>
            </a:extLst>
          </p:cNvPr>
          <p:cNvSpPr txBox="1"/>
          <p:nvPr/>
        </p:nvSpPr>
        <p:spPr>
          <a:xfrm>
            <a:off x="275247" y="228013"/>
            <a:ext cx="9326880" cy="29827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 dirty="0">
                <a:latin typeface="Arial"/>
              </a:rPr>
              <a:t>Translate from DNA to proteins:</a:t>
            </a:r>
          </a:p>
          <a:p>
            <a:endParaRPr lang="en-US" sz="1800" b="0" strike="noStrike" spc="-1" dirty="0">
              <a:latin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E3B88A3-70C1-AF41-A9BF-A8174C4774EB}"/>
              </a:ext>
            </a:extLst>
          </p:cNvPr>
          <p:cNvSpPr txBox="1"/>
          <p:nvPr/>
        </p:nvSpPr>
        <p:spPr>
          <a:xfrm>
            <a:off x="275246" y="987949"/>
            <a:ext cx="970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1" dirty="0">
                <a:latin typeface="Consolas" panose="020B0609020204030204" pitchFamily="49" charset="0"/>
                <a:cs typeface="Consolas" panose="020B0609020204030204" pitchFamily="49" charset="0"/>
              </a:rPr>
              <a:t>$ prodigal -</a:t>
            </a:r>
            <a:r>
              <a:rPr lang="en-US" sz="1400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spc="-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mar_renamed_nucleotides.fna</a:t>
            </a:r>
            <a:r>
              <a:rPr lang="en-US" sz="1400" spc="-1" dirty="0">
                <a:latin typeface="Consolas" panose="020B0609020204030204" pitchFamily="49" charset="0"/>
                <a:cs typeface="Consolas" panose="020B0609020204030204" pitchFamily="49" charset="0"/>
              </a:rPr>
              <a:t> -o </a:t>
            </a:r>
            <a:r>
              <a:rPr lang="en-US" sz="1400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mar_gene_coords.gbk</a:t>
            </a:r>
            <a:r>
              <a:rPr lang="en-US" sz="1400" spc="-1" dirty="0">
                <a:latin typeface="Consolas" panose="020B0609020204030204" pitchFamily="49" charset="0"/>
                <a:cs typeface="Consolas" panose="020B0609020204030204" pitchFamily="49" charset="0"/>
              </a:rPr>
              <a:t> -a </a:t>
            </a:r>
            <a:r>
              <a:rPr lang="en-US" sz="1400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mar_proteintrans.faa</a:t>
            </a:r>
            <a:r>
              <a:rPr lang="en-US" sz="1400" spc="-1" dirty="0">
                <a:latin typeface="Consolas" panose="020B0609020204030204" pitchFamily="49" charset="0"/>
                <a:cs typeface="Consolas" panose="020B0609020204030204" pitchFamily="49" charset="0"/>
              </a:rPr>
              <a:t> -p meta 2&gt;</a:t>
            </a:r>
            <a:r>
              <a:rPr lang="en-US" sz="1400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log_prodigal.err</a:t>
            </a:r>
            <a:r>
              <a:rPr lang="en-US" sz="1400" spc="-1" dirty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0BF5D7-C503-5946-84D5-392E3F9A858C}"/>
              </a:ext>
            </a:extLst>
          </p:cNvPr>
          <p:cNvSpPr txBox="1"/>
          <p:nvPr/>
        </p:nvSpPr>
        <p:spPr>
          <a:xfrm>
            <a:off x="275247" y="2192200"/>
            <a:ext cx="9701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prodigal -</a:t>
            </a:r>
            <a:r>
              <a:rPr lang="en-US" sz="1400" spc="-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spc="-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pc="-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marsample.fna</a:t>
            </a:r>
            <a:r>
              <a:rPr lang="en-US" sz="1400" spc="-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-o </a:t>
            </a:r>
            <a:r>
              <a:rPr lang="en-US" sz="1400" spc="-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marsample_gene_coords.gbk</a:t>
            </a:r>
            <a:r>
              <a:rPr lang="en-US" sz="1400" spc="-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-a </a:t>
            </a:r>
            <a:r>
              <a:rPr lang="en-US" sz="1400" spc="-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marsample_proteintrans.faa</a:t>
            </a:r>
            <a:r>
              <a:rPr lang="en-US" sz="1400" spc="-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-p meta 2&gt;</a:t>
            </a:r>
            <a:r>
              <a:rPr lang="en-US" sz="1400" spc="-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log_sample_prod.txt</a:t>
            </a:r>
            <a:r>
              <a:rPr lang="en-US" sz="1400" spc="-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</a:p>
          <a:p>
            <a:endParaRPr lang="en-US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E91E82C-7712-AD49-9BD6-31FDA95C2297}"/>
              </a:ext>
            </a:extLst>
          </p:cNvPr>
          <p:cNvSpPr txBox="1"/>
          <p:nvPr/>
        </p:nvSpPr>
        <p:spPr>
          <a:xfrm>
            <a:off x="275247" y="618617"/>
            <a:ext cx="932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spc="-1" dirty="0"/>
              <a:t>With gene prediction - using Prodigal (full database takes ~3 days):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26E6B53-1FF7-B24B-9130-24793349AB9A}"/>
              </a:ext>
            </a:extLst>
          </p:cNvPr>
          <p:cNvSpPr/>
          <p:nvPr/>
        </p:nvSpPr>
        <p:spPr>
          <a:xfrm>
            <a:off x="180624" y="4255886"/>
            <a:ext cx="97018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seqkit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translate -T 11 --trim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mar_renamed_nucleotides.fna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&gt; mar_proteintrans_v2.faa 2&gt;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log_seqkit.txt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B94A3C4-A93F-2B40-ABAB-EF3D501F1FD9}"/>
              </a:ext>
            </a:extLst>
          </p:cNvPr>
          <p:cNvSpPr txBox="1"/>
          <p:nvPr/>
        </p:nvSpPr>
        <p:spPr>
          <a:xfrm>
            <a:off x="229990" y="3148403"/>
            <a:ext cx="9417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Without gene prediction – using </a:t>
            </a:r>
            <a:r>
              <a:rPr lang="en-US" i="1" u="sng" dirty="0" err="1"/>
              <a:t>seqkit</a:t>
            </a:r>
            <a:r>
              <a:rPr lang="en-US" i="1" dirty="0"/>
              <a:t>:</a:t>
            </a:r>
          </a:p>
          <a:p>
            <a:r>
              <a:rPr lang="en-US" dirty="0"/>
              <a:t>	</a:t>
            </a:r>
            <a:r>
              <a:rPr lang="en-US" sz="1600" dirty="0"/>
              <a:t>-T 11: genetic code to use: 11 is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Bacterial</a:t>
            </a:r>
            <a:r>
              <a:rPr lang="es-ES" sz="1600" dirty="0"/>
              <a:t>, </a:t>
            </a:r>
            <a:r>
              <a:rPr lang="es-ES" sz="1600" dirty="0" err="1"/>
              <a:t>Archaeal</a:t>
            </a:r>
            <a:r>
              <a:rPr lang="es-ES" sz="1600" dirty="0"/>
              <a:t> and </a:t>
            </a:r>
            <a:r>
              <a:rPr lang="es-ES" sz="1600" dirty="0" err="1"/>
              <a:t>Plant</a:t>
            </a:r>
            <a:r>
              <a:rPr lang="es-ES" sz="1600" dirty="0"/>
              <a:t> </a:t>
            </a:r>
            <a:r>
              <a:rPr lang="es-ES" sz="1600" dirty="0" err="1"/>
              <a:t>Plastid</a:t>
            </a:r>
            <a:r>
              <a:rPr lang="es-ES" sz="1600" dirty="0"/>
              <a:t> </a:t>
            </a:r>
            <a:r>
              <a:rPr lang="es-ES" sz="1600" dirty="0" err="1"/>
              <a:t>Code</a:t>
            </a:r>
            <a:endParaRPr lang="es-ES" sz="1600" dirty="0"/>
          </a:p>
          <a:p>
            <a:r>
              <a:rPr lang="es-ES" sz="1600" dirty="0"/>
              <a:t>	--</a:t>
            </a:r>
            <a:r>
              <a:rPr lang="es-ES" sz="1600" dirty="0" err="1"/>
              <a:t>trim</a:t>
            </a:r>
            <a:r>
              <a:rPr lang="es-ES" sz="1600" dirty="0"/>
              <a:t>: </a:t>
            </a:r>
            <a:r>
              <a:rPr lang="es-ES" sz="1600" dirty="0" err="1"/>
              <a:t>remove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stop codón (</a:t>
            </a:r>
            <a:r>
              <a:rPr lang="es-ES" sz="1600" dirty="0" err="1"/>
              <a:t>just</a:t>
            </a:r>
            <a:r>
              <a:rPr lang="es-ES" sz="1600" dirty="0"/>
              <a:t> done </a:t>
            </a:r>
            <a:r>
              <a:rPr lang="es-ES" sz="1600" dirty="0" err="1"/>
              <a:t>because</a:t>
            </a:r>
            <a:r>
              <a:rPr lang="es-ES" sz="1600" dirty="0"/>
              <a:t> MUSCLE </a:t>
            </a:r>
            <a:r>
              <a:rPr lang="es-ES" sz="1600" dirty="0" err="1"/>
              <a:t>complains</a:t>
            </a:r>
            <a:r>
              <a:rPr lang="es-ES" sz="1600" dirty="0"/>
              <a:t>)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C7FA34B-3110-C045-88EE-19B5C14DF4D9}"/>
              </a:ext>
            </a:extLst>
          </p:cNvPr>
          <p:cNvSpPr txBox="1"/>
          <p:nvPr/>
        </p:nvSpPr>
        <p:spPr>
          <a:xfrm>
            <a:off x="275246" y="1747735"/>
            <a:ext cx="897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dataset as example for this meeting </a:t>
            </a:r>
            <a:r>
              <a:rPr lang="en-US" dirty="0">
                <a:solidFill>
                  <a:srgbClr val="7030A0"/>
                </a:solidFill>
              </a:rPr>
              <a:t>- 10% of </a:t>
            </a:r>
            <a:r>
              <a:rPr lang="en-US" dirty="0" err="1">
                <a:solidFill>
                  <a:srgbClr val="7030A0"/>
                </a:solidFill>
              </a:rPr>
              <a:t>MarRef</a:t>
            </a:r>
            <a:r>
              <a:rPr lang="en-US" dirty="0">
                <a:solidFill>
                  <a:srgbClr val="7030A0"/>
                </a:solidFill>
              </a:rPr>
              <a:t> database:</a:t>
            </a:r>
          </a:p>
        </p:txBody>
      </p:sp>
    </p:spTree>
    <p:extLst>
      <p:ext uri="{BB962C8B-B14F-4D97-AF65-F5344CB8AC3E}">
        <p14:creationId xmlns:p14="http://schemas.microsoft.com/office/powerpoint/2010/main" val="4125813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7680960" y="822960"/>
            <a:ext cx="2399040" cy="484632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2"/>
          <p:cNvSpPr/>
          <p:nvPr/>
        </p:nvSpPr>
        <p:spPr>
          <a:xfrm>
            <a:off x="3931920" y="3383280"/>
            <a:ext cx="6148080" cy="22860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85" name="Line 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86" name="TextShape 4"/>
          <p:cNvSpPr txBox="1"/>
          <p:nvPr/>
        </p:nvSpPr>
        <p:spPr>
          <a:xfrm>
            <a:off x="228600" y="474300"/>
            <a:ext cx="1463040" cy="49428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DBs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nucleotides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87" name="TextShape 5"/>
          <p:cNvSpPr txBox="1"/>
          <p:nvPr/>
        </p:nvSpPr>
        <p:spPr>
          <a:xfrm>
            <a:off x="274320" y="2754720"/>
            <a:ext cx="1371600" cy="5716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DBs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proteins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cxnSp>
        <p:nvCxnSpPr>
          <p:cNvPr id="88" name="Line 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0" name="TextShape 8"/>
          <p:cNvSpPr txBox="1"/>
          <p:nvPr/>
        </p:nvSpPr>
        <p:spPr>
          <a:xfrm>
            <a:off x="274320" y="4663440"/>
            <a:ext cx="1371600" cy="4942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nosZ </a:t>
            </a:r>
            <a:endParaRPr lang="en-US" sz="1800" b="0" strike="noStrike" spc="-1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>
                <a:latin typeface="Arial"/>
              </a:rPr>
              <a:t>hits table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91" name="TextShape 9"/>
          <p:cNvSpPr txBox="1"/>
          <p:nvPr/>
        </p:nvSpPr>
        <p:spPr>
          <a:xfrm>
            <a:off x="7863840" y="1005840"/>
            <a:ext cx="201168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>
                <a:solidFill>
                  <a:srgbClr val="F04E4D"/>
                </a:solidFill>
                <a:latin typeface="Arial"/>
              </a:rPr>
              <a:t>Phylogenetic placement of environmental sequences </a:t>
            </a:r>
          </a:p>
        </p:txBody>
      </p:sp>
      <p:cxnSp>
        <p:nvCxnSpPr>
          <p:cNvPr id="92" name="Line 1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94" name="Line 1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5" name="TextShape 13"/>
          <p:cNvSpPr txBox="1"/>
          <p:nvPr/>
        </p:nvSpPr>
        <p:spPr>
          <a:xfrm>
            <a:off x="1444491" y="2641319"/>
            <a:ext cx="10058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 dirty="0">
                <a:latin typeface="Arial"/>
              </a:rPr>
              <a:t> </a:t>
            </a:r>
            <a:r>
              <a:rPr lang="en-US" sz="1400" i="1" spc="-1" dirty="0">
                <a:latin typeface="Arial"/>
              </a:rPr>
              <a:t>g</a:t>
            </a:r>
            <a:r>
              <a:rPr lang="en-US" sz="1500" b="0" i="1" strike="noStrike" spc="-1" dirty="0">
                <a:latin typeface="Arial"/>
              </a:rPr>
              <a:t>awk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96" name="TextShape 14"/>
          <p:cNvSpPr txBox="1"/>
          <p:nvPr/>
        </p:nvSpPr>
        <p:spPr>
          <a:xfrm>
            <a:off x="2651760" y="3631320"/>
            <a:ext cx="1005840" cy="23832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List IDs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cxnSp>
        <p:nvCxnSpPr>
          <p:cNvPr id="97" name="Line 1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8" name="TextShape 16"/>
          <p:cNvSpPr txBox="1"/>
          <p:nvPr/>
        </p:nvSpPr>
        <p:spPr>
          <a:xfrm>
            <a:off x="1828800" y="4572000"/>
            <a:ext cx="1280160" cy="302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biophyton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99" name="TextShape 17"/>
          <p:cNvSpPr txBox="1"/>
          <p:nvPr/>
        </p:nvSpPr>
        <p:spPr>
          <a:xfrm>
            <a:off x="2620779" y="1180360"/>
            <a:ext cx="1828800" cy="8596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hits reference sequences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0" name="TextShape 18"/>
          <p:cNvSpPr txBox="1"/>
          <p:nvPr/>
        </p:nvSpPr>
        <p:spPr>
          <a:xfrm>
            <a:off x="2286000" y="2797560"/>
            <a:ext cx="1371600" cy="4942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 aa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Clean IDs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1" name="TextShape 19"/>
          <p:cNvSpPr txBox="1"/>
          <p:nvPr/>
        </p:nvSpPr>
        <p:spPr>
          <a:xfrm>
            <a:off x="5750560" y="1106920"/>
            <a:ext cx="1828800" cy="88532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hits reference MSA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 err="1">
                <a:latin typeface="Arial"/>
              </a:rPr>
              <a:t>fasta</a:t>
            </a:r>
            <a:r>
              <a:rPr lang="en-US" sz="1800" b="0" strike="noStrike" spc="-1" dirty="0">
                <a:latin typeface="Arial"/>
              </a:rPr>
              <a:t> / </a:t>
            </a:r>
            <a:r>
              <a:rPr lang="en-US" sz="1800" b="0" strike="noStrike" spc="-1" dirty="0" err="1">
                <a:latin typeface="Arial"/>
              </a:rPr>
              <a:t>phylip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3" name="TextShape 21"/>
          <p:cNvSpPr txBox="1"/>
          <p:nvPr/>
        </p:nvSpPr>
        <p:spPr>
          <a:xfrm>
            <a:off x="4480560" y="1141560"/>
            <a:ext cx="128016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Alignment</a:t>
            </a:r>
            <a:endParaRPr lang="en-US" sz="1500" b="0" strike="noStrike" spc="-1">
              <a:latin typeface="Arial"/>
            </a:endParaRPr>
          </a:p>
          <a:p>
            <a:pPr algn="ctr"/>
            <a:r>
              <a:rPr lang="en-US" sz="1500" b="0" i="1" strike="noStrike" spc="-1">
                <a:latin typeface="Arial"/>
              </a:rPr>
              <a:t>MUSCLE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04" name="TextShape 22"/>
          <p:cNvSpPr txBox="1"/>
          <p:nvPr/>
        </p:nvSpPr>
        <p:spPr>
          <a:xfrm>
            <a:off x="5394960" y="2797560"/>
            <a:ext cx="1737360" cy="49428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nosZ Reference Tree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105" name="TextShape 23"/>
          <p:cNvSpPr txBox="1"/>
          <p:nvPr/>
        </p:nvSpPr>
        <p:spPr>
          <a:xfrm>
            <a:off x="4023360" y="4937760"/>
            <a:ext cx="1737360" cy="6210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>
                <a:latin typeface="Arial"/>
              </a:rPr>
              <a:t>nosZ fungene sequences 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106" name="TextShape 24"/>
          <p:cNvSpPr txBox="1"/>
          <p:nvPr/>
        </p:nvSpPr>
        <p:spPr>
          <a:xfrm>
            <a:off x="5125721" y="2110859"/>
            <a:ext cx="109728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latin typeface="Arial"/>
              </a:rPr>
              <a:t>Build tree (</a:t>
            </a:r>
            <a:r>
              <a:rPr lang="en-US" sz="1500" b="0" i="1" strike="noStrike" spc="-1" dirty="0" err="1">
                <a:latin typeface="Arial"/>
              </a:rPr>
              <a:t>iqTREE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strike="noStrike" spc="-1" dirty="0">
              <a:latin typeface="Arial"/>
            </a:endParaRPr>
          </a:p>
        </p:txBody>
      </p:sp>
      <p:cxnSp>
        <p:nvCxnSpPr>
          <p:cNvPr id="107" name="Line 2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08" name="Line 2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09" name="TextShape 27"/>
          <p:cNvSpPr txBox="1"/>
          <p:nvPr/>
        </p:nvSpPr>
        <p:spPr>
          <a:xfrm>
            <a:off x="6126480" y="4754880"/>
            <a:ext cx="1280160" cy="7254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Remove duplicates + uppercase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10" name="TextShape 28"/>
          <p:cNvSpPr txBox="1"/>
          <p:nvPr/>
        </p:nvSpPr>
        <p:spPr>
          <a:xfrm>
            <a:off x="7589520" y="4938840"/>
            <a:ext cx="2468880" cy="6210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 dirty="0" err="1">
                <a:latin typeface="Arial"/>
              </a:rPr>
              <a:t>Fungene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sequence collections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cxnSp>
        <p:nvCxnSpPr>
          <p:cNvPr id="111" name="Line 2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F04E4D"/>
            </a:solidFill>
            <a:round/>
            <a:tailEnd type="triangle" w="med" len="med"/>
          </a:ln>
        </p:spPr>
      </p:cxnSp>
      <p:sp>
        <p:nvSpPr>
          <p:cNvPr id="112" name="TextShape 30"/>
          <p:cNvSpPr txBox="1"/>
          <p:nvPr/>
        </p:nvSpPr>
        <p:spPr>
          <a:xfrm>
            <a:off x="7315200" y="4262400"/>
            <a:ext cx="2651760" cy="4392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>
                <a:latin typeface="Arial"/>
              </a:rPr>
              <a:t>Aligned nosZ fungene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cxnSp>
        <p:nvCxnSpPr>
          <p:cNvPr id="113" name="Line 3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</p:cxnSp>
      <p:cxnSp>
        <p:nvCxnSpPr>
          <p:cNvPr id="114" name="Line 3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</p:cxnSp>
      <p:sp>
        <p:nvSpPr>
          <p:cNvPr id="115" name="TextShape 33"/>
          <p:cNvSpPr txBox="1"/>
          <p:nvPr/>
        </p:nvSpPr>
        <p:spPr>
          <a:xfrm>
            <a:off x="4846320" y="3756600"/>
            <a:ext cx="2194560" cy="725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latin typeface="Arial"/>
              </a:rPr>
              <a:t>Align sequences with phylogenetic information (</a:t>
            </a:r>
            <a:r>
              <a:rPr lang="en-US" sz="1500" b="0" i="1" strike="noStrike" spc="-1" dirty="0" err="1">
                <a:latin typeface="Arial"/>
              </a:rPr>
              <a:t>PaPaRa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117" name="TextShape 35"/>
          <p:cNvSpPr txBox="1"/>
          <p:nvPr/>
        </p:nvSpPr>
        <p:spPr>
          <a:xfrm>
            <a:off x="7863840" y="2120040"/>
            <a:ext cx="2011680" cy="1132200"/>
          </a:xfrm>
          <a:prstGeom prst="rect">
            <a:avLst/>
          </a:prstGeom>
          <a:noFill/>
          <a:ln w="18360">
            <a:solidFill>
              <a:srgbClr val="A3238E"/>
            </a:solidFill>
            <a:round/>
          </a:ln>
        </p:spPr>
        <p:txBody>
          <a:bodyPr lIns="99000" tIns="54000" rIns="99000" bIns="54000"/>
          <a:lstStyle/>
          <a:p>
            <a:pPr algn="ctr"/>
            <a:r>
              <a:rPr lang="en-US" sz="1800" b="0" strike="noStrike" spc="-1" dirty="0">
                <a:latin typeface="Arial"/>
              </a:rPr>
              <a:t>Tree with all sequences </a:t>
            </a:r>
            <a:r>
              <a:rPr lang="en-US" sz="1600" b="0" strike="noStrike" spc="-1" dirty="0">
                <a:latin typeface="Arial"/>
              </a:rPr>
              <a:t>(analyze with </a:t>
            </a:r>
            <a:r>
              <a:rPr lang="en-US" sz="1600" b="0" strike="noStrike" spc="-1" dirty="0" err="1">
                <a:latin typeface="Arial"/>
              </a:rPr>
              <a:t>gappa</a:t>
            </a:r>
            <a:r>
              <a:rPr lang="en-US" sz="1600" b="0" strike="noStrike" spc="-1" dirty="0">
                <a:latin typeface="Arial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22" name="TextShape 40"/>
          <p:cNvSpPr txBox="1"/>
          <p:nvPr/>
        </p:nvSpPr>
        <p:spPr>
          <a:xfrm>
            <a:off x="3520440" y="2030400"/>
            <a:ext cx="128016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Filter hits (seqkit)</a:t>
            </a:r>
            <a:endParaRPr lang="en-US" sz="1500" b="0" strike="noStrike" spc="-1">
              <a:latin typeface="Arial"/>
            </a:endParaRPr>
          </a:p>
        </p:txBody>
      </p:sp>
      <p:cxnSp>
        <p:nvCxnSpPr>
          <p:cNvPr id="3" name="Conector angular 2">
            <a:extLst>
              <a:ext uri="{FF2B5EF4-FFF2-40B4-BE49-F238E27FC236}">
                <a16:creationId xmlns:a16="http://schemas.microsoft.com/office/drawing/2014/main" id="{AFF813A5-92B3-CB47-8040-5FF5E8D0A434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 rot="5400000">
            <a:off x="67050" y="1861650"/>
            <a:ext cx="1786140" cy="127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Shape 7"/>
          <p:cNvSpPr txBox="1"/>
          <p:nvPr/>
        </p:nvSpPr>
        <p:spPr>
          <a:xfrm>
            <a:off x="54538" y="1078020"/>
            <a:ext cx="2114962" cy="14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1500" b="0" i="1" strike="noStrike" spc="-1" dirty="0">
                <a:latin typeface="Arial"/>
              </a:rPr>
              <a:t>1.- Remove duplicates by </a:t>
            </a:r>
            <a:r>
              <a:rPr lang="en-US" sz="1500" i="1" spc="-1" dirty="0">
                <a:latin typeface="Arial"/>
              </a:rPr>
              <a:t>name</a:t>
            </a:r>
            <a:r>
              <a:rPr lang="en-US" sz="1500" b="0" i="1" strike="noStrike" spc="-1" dirty="0">
                <a:latin typeface="Arial"/>
              </a:rPr>
              <a:t> (</a:t>
            </a:r>
            <a:r>
              <a:rPr lang="en-US" sz="1500" b="0" i="1" strike="noStrike" spc="-1" dirty="0" err="1">
                <a:latin typeface="Arial"/>
              </a:rPr>
              <a:t>seqkit</a:t>
            </a:r>
            <a:r>
              <a:rPr lang="en-US" sz="1500" b="0" i="1" strike="noStrike" spc="-1" dirty="0">
                <a:latin typeface="Arial"/>
              </a:rPr>
              <a:t>) </a:t>
            </a:r>
          </a:p>
          <a:p>
            <a:pPr algn="ctr"/>
            <a:r>
              <a:rPr lang="en-US" sz="1500" i="1" spc="-1" dirty="0">
                <a:latin typeface="Arial"/>
              </a:rPr>
              <a:t>2. - </a:t>
            </a:r>
            <a:r>
              <a:rPr lang="en-US" sz="1500" b="0" i="1" strike="noStrike" spc="-1" dirty="0">
                <a:latin typeface="Arial"/>
              </a:rPr>
              <a:t>change names </a:t>
            </a:r>
            <a:r>
              <a:rPr lang="en-US" sz="1500" i="1" spc="-1" dirty="0">
                <a:latin typeface="Arial"/>
              </a:rPr>
              <a:t>(</a:t>
            </a:r>
            <a:r>
              <a:rPr lang="en-US" sz="1500" i="1" spc="-1" dirty="0" err="1">
                <a:latin typeface="Arial"/>
              </a:rPr>
              <a:t>biopython</a:t>
            </a:r>
            <a:r>
              <a:rPr lang="en-US" sz="1500" i="1" spc="-1" dirty="0">
                <a:latin typeface="Arial"/>
              </a:rPr>
              <a:t>) </a:t>
            </a:r>
          </a:p>
          <a:p>
            <a:pPr algn="ctr"/>
            <a:r>
              <a:rPr lang="en-US" sz="1500" i="1" spc="-1" dirty="0">
                <a:latin typeface="Arial"/>
              </a:rPr>
              <a:t>3. - Tr</a:t>
            </a:r>
            <a:r>
              <a:rPr lang="en-US" sz="1500" b="0" i="1" strike="noStrike" spc="-1" dirty="0">
                <a:latin typeface="Arial"/>
              </a:rPr>
              <a:t>anslate to aa (Prodigal / </a:t>
            </a:r>
            <a:r>
              <a:rPr lang="en-US" sz="1500" b="0" i="1" strike="noStrike" spc="-1" dirty="0" err="1">
                <a:latin typeface="Arial"/>
              </a:rPr>
              <a:t>seqkit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i="1" strike="noStrike" spc="-1" dirty="0">
              <a:latin typeface="Arial"/>
              <a:ea typeface="Noto Sans CJK SC"/>
            </a:endParaRPr>
          </a:p>
        </p:txBody>
      </p: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C4814F70-8F0D-934D-B6BB-E4A6B067E516}"/>
              </a:ext>
            </a:extLst>
          </p:cNvPr>
          <p:cNvCxnSpPr>
            <a:cxnSpLocks/>
            <a:stCxn id="100" idx="2"/>
            <a:endCxn id="90" idx="0"/>
          </p:cNvCxnSpPr>
          <p:nvPr/>
        </p:nvCxnSpPr>
        <p:spPr>
          <a:xfrm rot="5400000">
            <a:off x="1280160" y="2971800"/>
            <a:ext cx="1371600" cy="2011680"/>
          </a:xfrm>
          <a:prstGeom prst="bentConnector3">
            <a:avLst>
              <a:gd name="adj1" fmla="val 1624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angular 48">
            <a:extLst>
              <a:ext uri="{FF2B5EF4-FFF2-40B4-BE49-F238E27FC236}">
                <a16:creationId xmlns:a16="http://schemas.microsoft.com/office/drawing/2014/main" id="{0BC68AB7-17F5-434C-9664-FB71B54D62BF}"/>
              </a:ext>
            </a:extLst>
          </p:cNvPr>
          <p:cNvCxnSpPr>
            <a:cxnSpLocks/>
            <a:stCxn id="90" idx="3"/>
            <a:endCxn id="96" idx="2"/>
          </p:cNvCxnSpPr>
          <p:nvPr/>
        </p:nvCxnSpPr>
        <p:spPr>
          <a:xfrm flipV="1">
            <a:off x="1645920" y="3869640"/>
            <a:ext cx="1508760" cy="104094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angular 51">
            <a:extLst>
              <a:ext uri="{FF2B5EF4-FFF2-40B4-BE49-F238E27FC236}">
                <a16:creationId xmlns:a16="http://schemas.microsoft.com/office/drawing/2014/main" id="{D842C2E0-F87B-E248-B4B6-492AA4B0BDA8}"/>
              </a:ext>
            </a:extLst>
          </p:cNvPr>
          <p:cNvCxnSpPr>
            <a:cxnSpLocks/>
            <a:stCxn id="100" idx="0"/>
          </p:cNvCxnSpPr>
          <p:nvPr/>
        </p:nvCxnSpPr>
        <p:spPr>
          <a:xfrm rot="5400000" flipH="1" flipV="1">
            <a:off x="3254040" y="2292400"/>
            <a:ext cx="222920" cy="787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angular 54">
            <a:extLst>
              <a:ext uri="{FF2B5EF4-FFF2-40B4-BE49-F238E27FC236}">
                <a16:creationId xmlns:a16="http://schemas.microsoft.com/office/drawing/2014/main" id="{37D45442-53D6-9F4C-860C-1FA6C4F4130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55260" y="2846900"/>
            <a:ext cx="1701200" cy="86360"/>
          </a:xfrm>
          <a:prstGeom prst="bentConnector3">
            <a:avLst>
              <a:gd name="adj1" fmla="val -16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F9596AA-662B-5F40-8987-08705D5088E0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645920" y="3040560"/>
            <a:ext cx="640080" cy="41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Shape 11"/>
          <p:cNvSpPr txBox="1"/>
          <p:nvPr/>
        </p:nvSpPr>
        <p:spPr>
          <a:xfrm>
            <a:off x="102240" y="3690900"/>
            <a:ext cx="1554480" cy="7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 err="1">
                <a:latin typeface="Arial"/>
              </a:rPr>
              <a:t>hmmrsearch</a:t>
            </a:r>
            <a:endParaRPr lang="en-US" sz="1500" b="0" strike="noStrike" spc="-1" dirty="0">
              <a:latin typeface="Arial"/>
            </a:endParaRPr>
          </a:p>
          <a:p>
            <a:pPr algn="ctr"/>
            <a:r>
              <a:rPr lang="en-US" sz="1500" b="0" i="1" strike="noStrike" spc="-1" dirty="0">
                <a:latin typeface="Arial"/>
              </a:rPr>
              <a:t>HMM models</a:t>
            </a:r>
            <a:endParaRPr lang="en-US" sz="1500" b="0" strike="noStrike" spc="-1" dirty="0">
              <a:latin typeface="Arial"/>
            </a:endParaRPr>
          </a:p>
          <a:p>
            <a:pPr algn="ctr"/>
            <a:r>
              <a:rPr lang="en-US" sz="1500" b="0" i="1" strike="noStrike" spc="-1" dirty="0">
                <a:latin typeface="Arial"/>
              </a:rPr>
              <a:t>2 </a:t>
            </a:r>
            <a:r>
              <a:rPr lang="en-US" sz="1500" b="0" i="1" strike="noStrike" spc="-1" dirty="0" err="1">
                <a:latin typeface="Arial"/>
              </a:rPr>
              <a:t>TIGRfams</a:t>
            </a:r>
            <a:endParaRPr lang="en-US" sz="1500" b="0" strike="noStrike" spc="-1" dirty="0">
              <a:latin typeface="Arial"/>
            </a:endParaRPr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630AD527-46E6-8240-B75F-46B8F1B44C7D}"/>
              </a:ext>
            </a:extLst>
          </p:cNvPr>
          <p:cNvCxnSpPr>
            <a:cxnSpLocks/>
          </p:cNvCxnSpPr>
          <p:nvPr/>
        </p:nvCxnSpPr>
        <p:spPr>
          <a:xfrm>
            <a:off x="4480560" y="1710180"/>
            <a:ext cx="127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1C5E383B-B3A8-C140-A81C-05967B960479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6263640" y="1992240"/>
            <a:ext cx="0" cy="805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angular 72">
            <a:extLst>
              <a:ext uri="{FF2B5EF4-FFF2-40B4-BE49-F238E27FC236}">
                <a16:creationId xmlns:a16="http://schemas.microsoft.com/office/drawing/2014/main" id="{F46A2998-7581-A643-BF3D-5617AB5FB64A}"/>
              </a:ext>
            </a:extLst>
          </p:cNvPr>
          <p:cNvCxnSpPr>
            <a:cxnSpLocks/>
          </p:cNvCxnSpPr>
          <p:nvPr/>
        </p:nvCxnSpPr>
        <p:spPr>
          <a:xfrm rot="5400000">
            <a:off x="4367926" y="3544965"/>
            <a:ext cx="1551150" cy="502921"/>
          </a:xfrm>
          <a:prstGeom prst="bentConnector3">
            <a:avLst>
              <a:gd name="adj1" fmla="val 87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angular 78">
            <a:extLst>
              <a:ext uri="{FF2B5EF4-FFF2-40B4-BE49-F238E27FC236}">
                <a16:creationId xmlns:a16="http://schemas.microsoft.com/office/drawing/2014/main" id="{2892A52F-B6AD-294A-A11F-5770BF47E9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27600" y="1992240"/>
            <a:ext cx="2409200" cy="1644480"/>
          </a:xfrm>
          <a:prstGeom prst="bentConnector3">
            <a:avLst>
              <a:gd name="adj1" fmla="val -184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080020F5-4594-9445-8E01-A878490C2C62}"/>
              </a:ext>
            </a:extLst>
          </p:cNvPr>
          <p:cNvCxnSpPr>
            <a:cxnSpLocks/>
            <a:stCxn id="110" idx="1"/>
            <a:endCxn id="105" idx="3"/>
          </p:cNvCxnSpPr>
          <p:nvPr/>
        </p:nvCxnSpPr>
        <p:spPr>
          <a:xfrm flipH="1" flipV="1">
            <a:off x="5760720" y="5248260"/>
            <a:ext cx="1828800" cy="108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angular 40">
            <a:extLst>
              <a:ext uri="{FF2B5EF4-FFF2-40B4-BE49-F238E27FC236}">
                <a16:creationId xmlns:a16="http://schemas.microsoft.com/office/drawing/2014/main" id="{E1D0EB39-6853-9344-8C2E-69C20F0EFB04}"/>
              </a:ext>
            </a:extLst>
          </p:cNvPr>
          <p:cNvCxnSpPr>
            <a:cxnSpLocks/>
            <a:stCxn id="105" idx="0"/>
          </p:cNvCxnSpPr>
          <p:nvPr/>
        </p:nvCxnSpPr>
        <p:spPr>
          <a:xfrm rot="5400000" flipH="1" flipV="1">
            <a:off x="5925620" y="3577390"/>
            <a:ext cx="326790" cy="2393950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de flecha 123">
            <a:extLst>
              <a:ext uri="{FF2B5EF4-FFF2-40B4-BE49-F238E27FC236}">
                <a16:creationId xmlns:a16="http://schemas.microsoft.com/office/drawing/2014/main" id="{88273531-3535-F74B-81BA-8F7FBAADD42F}"/>
              </a:ext>
            </a:extLst>
          </p:cNvPr>
          <p:cNvCxnSpPr>
            <a:cxnSpLocks/>
          </p:cNvCxnSpPr>
          <p:nvPr/>
        </p:nvCxnSpPr>
        <p:spPr>
          <a:xfrm flipV="1">
            <a:off x="8641080" y="3245040"/>
            <a:ext cx="0" cy="100602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Shape 38"/>
          <p:cNvSpPr txBox="1"/>
          <p:nvPr/>
        </p:nvSpPr>
        <p:spPr>
          <a:xfrm>
            <a:off x="7498080" y="3599640"/>
            <a:ext cx="2194560" cy="42372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1500" b="0" i="1" strike="noStrike" spc="-1" dirty="0">
                <a:latin typeface="Arial"/>
              </a:rPr>
              <a:t>Short sequences placement (EPA-ng)</a:t>
            </a:r>
            <a:endParaRPr lang="en-US" sz="1500" b="0" i="1" strike="noStrike" spc="-1" dirty="0">
              <a:latin typeface="Arial"/>
              <a:ea typeface="Noto Sans CJK SC"/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48F21304-9A80-5F47-9B9F-B50914C7505A}"/>
              </a:ext>
            </a:extLst>
          </p:cNvPr>
          <p:cNvSpPr/>
          <p:nvPr/>
        </p:nvSpPr>
        <p:spPr>
          <a:xfrm>
            <a:off x="0" y="5604"/>
            <a:ext cx="1008062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b="1" spc="-1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33374613-33E4-174F-900B-748276711A92}"/>
              </a:ext>
            </a:extLst>
          </p:cNvPr>
          <p:cNvSpPr/>
          <p:nvPr/>
        </p:nvSpPr>
        <p:spPr>
          <a:xfrm>
            <a:off x="63519" y="2591410"/>
            <a:ext cx="3629642" cy="81059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816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EF7AA59-3781-EE4C-9A08-9B59F0F0591E}"/>
              </a:ext>
            </a:extLst>
          </p:cNvPr>
          <p:cNvSpPr txBox="1"/>
          <p:nvPr/>
        </p:nvSpPr>
        <p:spPr>
          <a:xfrm>
            <a:off x="95554" y="101811"/>
            <a:ext cx="7523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Clean </a:t>
            </a:r>
            <a:r>
              <a:rPr lang="en-US" b="1" dirty="0" err="1"/>
              <a:t>fasta</a:t>
            </a:r>
            <a:r>
              <a:rPr lang="en-US" b="1" dirty="0"/>
              <a:t> headers of Prodigal output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97A964-BA3B-524F-8A3D-C0BE6D5C0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93" y="462524"/>
            <a:ext cx="7245237" cy="184166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59F3BFC-5B4A-3745-93D2-ADE265487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24" y="3570064"/>
            <a:ext cx="3780707" cy="19479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8D0A07-4682-1B43-A56D-EE036BE85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312" y="3520859"/>
            <a:ext cx="3974479" cy="210304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B71BA23-5CD6-8E46-999F-4208526FA8A3}"/>
              </a:ext>
            </a:extLst>
          </p:cNvPr>
          <p:cNvSpPr/>
          <p:nvPr/>
        </p:nvSpPr>
        <p:spPr>
          <a:xfrm>
            <a:off x="307891" y="2312360"/>
            <a:ext cx="95812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gawk 'BEGUIN{FS="#"}{if ($1 ~ /^&gt;/) print $1; else print $0}'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marsample_proteintrans.faa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|\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sed 's/_1//g' &gt;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marsample_proteintrans_clean.faa</a:t>
            </a:r>
            <a:endParaRPr lang="en-US" sz="14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gawk 'BEGUIN{FS="#"}{if ($1 ~ /^&gt;/) print $1; else print $0}'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mar_proteintrans.faa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|\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sed 's/_1//g' &gt;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mar_proteintrans_clean.faa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2&gt;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err_gawk.txt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</a:p>
        </p:txBody>
      </p:sp>
    </p:spTree>
    <p:extLst>
      <p:ext uri="{BB962C8B-B14F-4D97-AF65-F5344CB8AC3E}">
        <p14:creationId xmlns:p14="http://schemas.microsoft.com/office/powerpoint/2010/main" val="2696700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7680960" y="822960"/>
            <a:ext cx="2399040" cy="484632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2"/>
          <p:cNvSpPr/>
          <p:nvPr/>
        </p:nvSpPr>
        <p:spPr>
          <a:xfrm>
            <a:off x="3931920" y="3383280"/>
            <a:ext cx="6148080" cy="22860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85" name="Line 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86" name="TextShape 4"/>
          <p:cNvSpPr txBox="1"/>
          <p:nvPr/>
        </p:nvSpPr>
        <p:spPr>
          <a:xfrm>
            <a:off x="228600" y="474300"/>
            <a:ext cx="1463040" cy="49428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DBs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nucleotides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87" name="TextShape 5"/>
          <p:cNvSpPr txBox="1"/>
          <p:nvPr/>
        </p:nvSpPr>
        <p:spPr>
          <a:xfrm>
            <a:off x="274320" y="2754720"/>
            <a:ext cx="1371600" cy="5716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DBs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proteins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cxnSp>
        <p:nvCxnSpPr>
          <p:cNvPr id="88" name="Line 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0" name="TextShape 8"/>
          <p:cNvSpPr txBox="1"/>
          <p:nvPr/>
        </p:nvSpPr>
        <p:spPr>
          <a:xfrm>
            <a:off x="274320" y="4663440"/>
            <a:ext cx="1371600" cy="4942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nosZ </a:t>
            </a:r>
            <a:endParaRPr lang="en-US" sz="1800" b="0" strike="noStrike" spc="-1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>
                <a:latin typeface="Arial"/>
              </a:rPr>
              <a:t>hits table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91" name="TextShape 9"/>
          <p:cNvSpPr txBox="1"/>
          <p:nvPr/>
        </p:nvSpPr>
        <p:spPr>
          <a:xfrm>
            <a:off x="7863840" y="1005840"/>
            <a:ext cx="201168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>
                <a:solidFill>
                  <a:srgbClr val="F04E4D"/>
                </a:solidFill>
                <a:latin typeface="Arial"/>
              </a:rPr>
              <a:t>Phylogenetic placement of environmental sequences </a:t>
            </a:r>
          </a:p>
        </p:txBody>
      </p:sp>
      <p:cxnSp>
        <p:nvCxnSpPr>
          <p:cNvPr id="92" name="Line 1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94" name="Line 1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5" name="TextShape 13"/>
          <p:cNvSpPr txBox="1"/>
          <p:nvPr/>
        </p:nvSpPr>
        <p:spPr>
          <a:xfrm>
            <a:off x="1444491" y="2641319"/>
            <a:ext cx="10058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 dirty="0">
                <a:latin typeface="Arial"/>
              </a:rPr>
              <a:t> </a:t>
            </a:r>
            <a:r>
              <a:rPr lang="en-US" sz="1400" i="1" spc="-1" dirty="0">
                <a:latin typeface="Arial"/>
              </a:rPr>
              <a:t>g</a:t>
            </a:r>
            <a:r>
              <a:rPr lang="en-US" sz="1500" b="0" i="1" strike="noStrike" spc="-1" dirty="0">
                <a:latin typeface="Arial"/>
              </a:rPr>
              <a:t>awk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96" name="TextShape 14"/>
          <p:cNvSpPr txBox="1"/>
          <p:nvPr/>
        </p:nvSpPr>
        <p:spPr>
          <a:xfrm>
            <a:off x="2651760" y="3631320"/>
            <a:ext cx="1005840" cy="23832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List IDs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cxnSp>
        <p:nvCxnSpPr>
          <p:cNvPr id="97" name="Line 1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8" name="TextShape 16"/>
          <p:cNvSpPr txBox="1"/>
          <p:nvPr/>
        </p:nvSpPr>
        <p:spPr>
          <a:xfrm>
            <a:off x="1828800" y="4572000"/>
            <a:ext cx="1280160" cy="302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biophyton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99" name="TextShape 17"/>
          <p:cNvSpPr txBox="1"/>
          <p:nvPr/>
        </p:nvSpPr>
        <p:spPr>
          <a:xfrm>
            <a:off x="2620779" y="1180360"/>
            <a:ext cx="1828800" cy="8596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hits reference sequences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0" name="TextShape 18"/>
          <p:cNvSpPr txBox="1"/>
          <p:nvPr/>
        </p:nvSpPr>
        <p:spPr>
          <a:xfrm>
            <a:off x="2286000" y="2797560"/>
            <a:ext cx="1371600" cy="4942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 aa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Clean IDs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1" name="TextShape 19"/>
          <p:cNvSpPr txBox="1"/>
          <p:nvPr/>
        </p:nvSpPr>
        <p:spPr>
          <a:xfrm>
            <a:off x="5750560" y="1106920"/>
            <a:ext cx="1828800" cy="88532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hits reference MSA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 err="1">
                <a:latin typeface="Arial"/>
              </a:rPr>
              <a:t>fasta</a:t>
            </a:r>
            <a:r>
              <a:rPr lang="en-US" sz="1800" b="0" strike="noStrike" spc="-1" dirty="0">
                <a:latin typeface="Arial"/>
              </a:rPr>
              <a:t> / </a:t>
            </a:r>
            <a:r>
              <a:rPr lang="en-US" sz="1800" b="0" strike="noStrike" spc="-1" dirty="0" err="1">
                <a:latin typeface="Arial"/>
              </a:rPr>
              <a:t>phylip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3" name="TextShape 21"/>
          <p:cNvSpPr txBox="1"/>
          <p:nvPr/>
        </p:nvSpPr>
        <p:spPr>
          <a:xfrm>
            <a:off x="4480560" y="1141560"/>
            <a:ext cx="128016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Alignment</a:t>
            </a:r>
            <a:endParaRPr lang="en-US" sz="1500" b="0" strike="noStrike" spc="-1">
              <a:latin typeface="Arial"/>
            </a:endParaRPr>
          </a:p>
          <a:p>
            <a:pPr algn="ctr"/>
            <a:r>
              <a:rPr lang="en-US" sz="1500" b="0" i="1" strike="noStrike" spc="-1">
                <a:latin typeface="Arial"/>
              </a:rPr>
              <a:t>MUSCLE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04" name="TextShape 22"/>
          <p:cNvSpPr txBox="1"/>
          <p:nvPr/>
        </p:nvSpPr>
        <p:spPr>
          <a:xfrm>
            <a:off x="5394960" y="2797560"/>
            <a:ext cx="1737360" cy="49428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nosZ Reference Tree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105" name="TextShape 23"/>
          <p:cNvSpPr txBox="1"/>
          <p:nvPr/>
        </p:nvSpPr>
        <p:spPr>
          <a:xfrm>
            <a:off x="4023360" y="4937760"/>
            <a:ext cx="1737360" cy="6210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>
                <a:latin typeface="Arial"/>
              </a:rPr>
              <a:t>nosZ fungene sequences 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106" name="TextShape 24"/>
          <p:cNvSpPr txBox="1"/>
          <p:nvPr/>
        </p:nvSpPr>
        <p:spPr>
          <a:xfrm>
            <a:off x="5125721" y="2110859"/>
            <a:ext cx="109728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latin typeface="Arial"/>
              </a:rPr>
              <a:t>Build tree (</a:t>
            </a:r>
            <a:r>
              <a:rPr lang="en-US" sz="1500" b="0" i="1" strike="noStrike" spc="-1" dirty="0" err="1">
                <a:latin typeface="Arial"/>
              </a:rPr>
              <a:t>iqTREE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strike="noStrike" spc="-1" dirty="0">
              <a:latin typeface="Arial"/>
            </a:endParaRPr>
          </a:p>
        </p:txBody>
      </p:sp>
      <p:cxnSp>
        <p:nvCxnSpPr>
          <p:cNvPr id="107" name="Line 2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08" name="Line 2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09" name="TextShape 27"/>
          <p:cNvSpPr txBox="1"/>
          <p:nvPr/>
        </p:nvSpPr>
        <p:spPr>
          <a:xfrm>
            <a:off x="6126480" y="4754880"/>
            <a:ext cx="1280160" cy="7254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Remove duplicates + uppercase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10" name="TextShape 28"/>
          <p:cNvSpPr txBox="1"/>
          <p:nvPr/>
        </p:nvSpPr>
        <p:spPr>
          <a:xfrm>
            <a:off x="7589520" y="4938840"/>
            <a:ext cx="2468880" cy="6210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 dirty="0" err="1">
                <a:latin typeface="Arial"/>
              </a:rPr>
              <a:t>Fungene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sequence collections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cxnSp>
        <p:nvCxnSpPr>
          <p:cNvPr id="111" name="Line 2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F04E4D"/>
            </a:solidFill>
            <a:round/>
            <a:tailEnd type="triangle" w="med" len="med"/>
          </a:ln>
        </p:spPr>
      </p:cxnSp>
      <p:sp>
        <p:nvSpPr>
          <p:cNvPr id="112" name="TextShape 30"/>
          <p:cNvSpPr txBox="1"/>
          <p:nvPr/>
        </p:nvSpPr>
        <p:spPr>
          <a:xfrm>
            <a:off x="7315200" y="4262400"/>
            <a:ext cx="2651760" cy="4392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>
                <a:latin typeface="Arial"/>
              </a:rPr>
              <a:t>Aligned nosZ fungene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cxnSp>
        <p:nvCxnSpPr>
          <p:cNvPr id="113" name="Line 3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</p:cxnSp>
      <p:cxnSp>
        <p:nvCxnSpPr>
          <p:cNvPr id="114" name="Line 3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</p:cxnSp>
      <p:sp>
        <p:nvSpPr>
          <p:cNvPr id="115" name="TextShape 33"/>
          <p:cNvSpPr txBox="1"/>
          <p:nvPr/>
        </p:nvSpPr>
        <p:spPr>
          <a:xfrm>
            <a:off x="4846320" y="3756600"/>
            <a:ext cx="2194560" cy="725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latin typeface="Arial"/>
              </a:rPr>
              <a:t>Align sequences with phylogenetic information (</a:t>
            </a:r>
            <a:r>
              <a:rPr lang="en-US" sz="1500" b="0" i="1" strike="noStrike" spc="-1" dirty="0" err="1">
                <a:latin typeface="Arial"/>
              </a:rPr>
              <a:t>PaPaRa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117" name="TextShape 35"/>
          <p:cNvSpPr txBox="1"/>
          <p:nvPr/>
        </p:nvSpPr>
        <p:spPr>
          <a:xfrm>
            <a:off x="7863840" y="2120040"/>
            <a:ext cx="2011680" cy="1132200"/>
          </a:xfrm>
          <a:prstGeom prst="rect">
            <a:avLst/>
          </a:prstGeom>
          <a:noFill/>
          <a:ln w="18360">
            <a:solidFill>
              <a:srgbClr val="A3238E"/>
            </a:solidFill>
            <a:round/>
          </a:ln>
        </p:spPr>
        <p:txBody>
          <a:bodyPr lIns="99000" tIns="54000" rIns="99000" bIns="54000"/>
          <a:lstStyle/>
          <a:p>
            <a:pPr algn="ctr"/>
            <a:r>
              <a:rPr lang="en-US" sz="1800" b="0" strike="noStrike" spc="-1" dirty="0">
                <a:latin typeface="Arial"/>
              </a:rPr>
              <a:t>Tree with all sequences </a:t>
            </a:r>
            <a:r>
              <a:rPr lang="en-US" sz="1600" b="0" strike="noStrike" spc="-1" dirty="0">
                <a:latin typeface="Arial"/>
              </a:rPr>
              <a:t>(analyze with </a:t>
            </a:r>
            <a:r>
              <a:rPr lang="en-US" sz="1600" b="0" strike="noStrike" spc="-1" dirty="0" err="1">
                <a:latin typeface="Arial"/>
              </a:rPr>
              <a:t>gappa</a:t>
            </a:r>
            <a:r>
              <a:rPr lang="en-US" sz="1600" b="0" strike="noStrike" spc="-1" dirty="0">
                <a:latin typeface="Arial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22" name="TextShape 40"/>
          <p:cNvSpPr txBox="1"/>
          <p:nvPr/>
        </p:nvSpPr>
        <p:spPr>
          <a:xfrm>
            <a:off x="3520440" y="2030400"/>
            <a:ext cx="128016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Filter hits (seqkit)</a:t>
            </a:r>
            <a:endParaRPr lang="en-US" sz="1500" b="0" strike="noStrike" spc="-1">
              <a:latin typeface="Arial"/>
            </a:endParaRPr>
          </a:p>
        </p:txBody>
      </p:sp>
      <p:cxnSp>
        <p:nvCxnSpPr>
          <p:cNvPr id="3" name="Conector angular 2">
            <a:extLst>
              <a:ext uri="{FF2B5EF4-FFF2-40B4-BE49-F238E27FC236}">
                <a16:creationId xmlns:a16="http://schemas.microsoft.com/office/drawing/2014/main" id="{AFF813A5-92B3-CB47-8040-5FF5E8D0A434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 rot="5400000">
            <a:off x="67050" y="1861650"/>
            <a:ext cx="1786140" cy="127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Shape 7"/>
          <p:cNvSpPr txBox="1"/>
          <p:nvPr/>
        </p:nvSpPr>
        <p:spPr>
          <a:xfrm>
            <a:off x="54538" y="1078020"/>
            <a:ext cx="2114962" cy="14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1500" b="0" i="1" strike="noStrike" spc="-1" dirty="0">
                <a:latin typeface="Arial"/>
              </a:rPr>
              <a:t>1.- Remove duplicates by </a:t>
            </a:r>
            <a:r>
              <a:rPr lang="en-US" sz="1500" i="1" spc="-1" dirty="0">
                <a:latin typeface="Arial"/>
              </a:rPr>
              <a:t>name</a:t>
            </a:r>
            <a:r>
              <a:rPr lang="en-US" sz="1500" b="0" i="1" strike="noStrike" spc="-1" dirty="0">
                <a:latin typeface="Arial"/>
              </a:rPr>
              <a:t> (</a:t>
            </a:r>
            <a:r>
              <a:rPr lang="en-US" sz="1500" b="0" i="1" strike="noStrike" spc="-1" dirty="0" err="1">
                <a:latin typeface="Arial"/>
              </a:rPr>
              <a:t>seqkit</a:t>
            </a:r>
            <a:r>
              <a:rPr lang="en-US" sz="1500" b="0" i="1" strike="noStrike" spc="-1" dirty="0">
                <a:latin typeface="Arial"/>
              </a:rPr>
              <a:t>) </a:t>
            </a:r>
          </a:p>
          <a:p>
            <a:pPr algn="ctr"/>
            <a:r>
              <a:rPr lang="en-US" sz="1500" i="1" spc="-1" dirty="0">
                <a:latin typeface="Arial"/>
              </a:rPr>
              <a:t>2. - </a:t>
            </a:r>
            <a:r>
              <a:rPr lang="en-US" sz="1500" b="0" i="1" strike="noStrike" spc="-1" dirty="0">
                <a:latin typeface="Arial"/>
              </a:rPr>
              <a:t>change names </a:t>
            </a:r>
            <a:r>
              <a:rPr lang="en-US" sz="1500" i="1" spc="-1" dirty="0">
                <a:latin typeface="Arial"/>
              </a:rPr>
              <a:t>(</a:t>
            </a:r>
            <a:r>
              <a:rPr lang="en-US" sz="1500" i="1" spc="-1" dirty="0" err="1">
                <a:latin typeface="Arial"/>
              </a:rPr>
              <a:t>biopython</a:t>
            </a:r>
            <a:r>
              <a:rPr lang="en-US" sz="1500" i="1" spc="-1" dirty="0">
                <a:latin typeface="Arial"/>
              </a:rPr>
              <a:t>) </a:t>
            </a:r>
          </a:p>
          <a:p>
            <a:pPr algn="ctr"/>
            <a:r>
              <a:rPr lang="en-US" sz="1500" i="1" spc="-1" dirty="0">
                <a:latin typeface="Arial"/>
              </a:rPr>
              <a:t>3. - Tr</a:t>
            </a:r>
            <a:r>
              <a:rPr lang="en-US" sz="1500" b="0" i="1" strike="noStrike" spc="-1" dirty="0">
                <a:latin typeface="Arial"/>
              </a:rPr>
              <a:t>anslate to aa (Prodigal / </a:t>
            </a:r>
            <a:r>
              <a:rPr lang="en-US" sz="1500" b="0" i="1" strike="noStrike" spc="-1" dirty="0" err="1">
                <a:latin typeface="Arial"/>
              </a:rPr>
              <a:t>seqkit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i="1" strike="noStrike" spc="-1" dirty="0">
              <a:latin typeface="Arial"/>
              <a:ea typeface="Noto Sans CJK SC"/>
            </a:endParaRPr>
          </a:p>
        </p:txBody>
      </p: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C4814F70-8F0D-934D-B6BB-E4A6B067E516}"/>
              </a:ext>
            </a:extLst>
          </p:cNvPr>
          <p:cNvCxnSpPr>
            <a:cxnSpLocks/>
            <a:stCxn id="100" idx="2"/>
            <a:endCxn id="90" idx="0"/>
          </p:cNvCxnSpPr>
          <p:nvPr/>
        </p:nvCxnSpPr>
        <p:spPr>
          <a:xfrm rot="5400000">
            <a:off x="1280160" y="2971800"/>
            <a:ext cx="1371600" cy="2011680"/>
          </a:xfrm>
          <a:prstGeom prst="bentConnector3">
            <a:avLst>
              <a:gd name="adj1" fmla="val 1624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angular 48">
            <a:extLst>
              <a:ext uri="{FF2B5EF4-FFF2-40B4-BE49-F238E27FC236}">
                <a16:creationId xmlns:a16="http://schemas.microsoft.com/office/drawing/2014/main" id="{0BC68AB7-17F5-434C-9664-FB71B54D62BF}"/>
              </a:ext>
            </a:extLst>
          </p:cNvPr>
          <p:cNvCxnSpPr>
            <a:cxnSpLocks/>
            <a:stCxn id="90" idx="3"/>
            <a:endCxn id="96" idx="2"/>
          </p:cNvCxnSpPr>
          <p:nvPr/>
        </p:nvCxnSpPr>
        <p:spPr>
          <a:xfrm flipV="1">
            <a:off x="1645920" y="3869640"/>
            <a:ext cx="1508760" cy="104094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angular 51">
            <a:extLst>
              <a:ext uri="{FF2B5EF4-FFF2-40B4-BE49-F238E27FC236}">
                <a16:creationId xmlns:a16="http://schemas.microsoft.com/office/drawing/2014/main" id="{D842C2E0-F87B-E248-B4B6-492AA4B0BDA8}"/>
              </a:ext>
            </a:extLst>
          </p:cNvPr>
          <p:cNvCxnSpPr>
            <a:cxnSpLocks/>
            <a:stCxn id="100" idx="0"/>
          </p:cNvCxnSpPr>
          <p:nvPr/>
        </p:nvCxnSpPr>
        <p:spPr>
          <a:xfrm rot="5400000" flipH="1" flipV="1">
            <a:off x="3254040" y="2292400"/>
            <a:ext cx="222920" cy="787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angular 54">
            <a:extLst>
              <a:ext uri="{FF2B5EF4-FFF2-40B4-BE49-F238E27FC236}">
                <a16:creationId xmlns:a16="http://schemas.microsoft.com/office/drawing/2014/main" id="{37D45442-53D6-9F4C-860C-1FA6C4F4130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55260" y="2846900"/>
            <a:ext cx="1701200" cy="86360"/>
          </a:xfrm>
          <a:prstGeom prst="bentConnector3">
            <a:avLst>
              <a:gd name="adj1" fmla="val -16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F9596AA-662B-5F40-8987-08705D5088E0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645920" y="3040560"/>
            <a:ext cx="640080" cy="41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Shape 11"/>
          <p:cNvSpPr txBox="1"/>
          <p:nvPr/>
        </p:nvSpPr>
        <p:spPr>
          <a:xfrm>
            <a:off x="102240" y="3690900"/>
            <a:ext cx="1554480" cy="7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 err="1">
                <a:latin typeface="Arial"/>
              </a:rPr>
              <a:t>hmmrsearch</a:t>
            </a:r>
            <a:endParaRPr lang="en-US" sz="1500" b="0" strike="noStrike" spc="-1" dirty="0">
              <a:latin typeface="Arial"/>
            </a:endParaRPr>
          </a:p>
          <a:p>
            <a:pPr algn="ctr"/>
            <a:r>
              <a:rPr lang="en-US" sz="1500" b="0" i="1" strike="noStrike" spc="-1" dirty="0">
                <a:latin typeface="Arial"/>
              </a:rPr>
              <a:t>HMM models</a:t>
            </a:r>
            <a:endParaRPr lang="en-US" sz="1500" b="0" strike="noStrike" spc="-1" dirty="0">
              <a:latin typeface="Arial"/>
            </a:endParaRPr>
          </a:p>
          <a:p>
            <a:pPr algn="ctr"/>
            <a:r>
              <a:rPr lang="en-US" sz="1500" b="0" i="1" strike="noStrike" spc="-1" dirty="0">
                <a:latin typeface="Arial"/>
              </a:rPr>
              <a:t>2 </a:t>
            </a:r>
            <a:r>
              <a:rPr lang="en-US" sz="1500" b="0" i="1" strike="noStrike" spc="-1" dirty="0" err="1">
                <a:latin typeface="Arial"/>
              </a:rPr>
              <a:t>TIGRfams</a:t>
            </a:r>
            <a:endParaRPr lang="en-US" sz="1500" b="0" strike="noStrike" spc="-1" dirty="0">
              <a:latin typeface="Arial"/>
            </a:endParaRPr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630AD527-46E6-8240-B75F-46B8F1B44C7D}"/>
              </a:ext>
            </a:extLst>
          </p:cNvPr>
          <p:cNvCxnSpPr>
            <a:cxnSpLocks/>
          </p:cNvCxnSpPr>
          <p:nvPr/>
        </p:nvCxnSpPr>
        <p:spPr>
          <a:xfrm>
            <a:off x="4480560" y="1710180"/>
            <a:ext cx="127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1C5E383B-B3A8-C140-A81C-05967B960479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6263640" y="1992240"/>
            <a:ext cx="0" cy="805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angular 72">
            <a:extLst>
              <a:ext uri="{FF2B5EF4-FFF2-40B4-BE49-F238E27FC236}">
                <a16:creationId xmlns:a16="http://schemas.microsoft.com/office/drawing/2014/main" id="{F46A2998-7581-A643-BF3D-5617AB5FB64A}"/>
              </a:ext>
            </a:extLst>
          </p:cNvPr>
          <p:cNvCxnSpPr>
            <a:cxnSpLocks/>
          </p:cNvCxnSpPr>
          <p:nvPr/>
        </p:nvCxnSpPr>
        <p:spPr>
          <a:xfrm rot="5400000">
            <a:off x="4367926" y="3544965"/>
            <a:ext cx="1551150" cy="502921"/>
          </a:xfrm>
          <a:prstGeom prst="bentConnector3">
            <a:avLst>
              <a:gd name="adj1" fmla="val 87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angular 78">
            <a:extLst>
              <a:ext uri="{FF2B5EF4-FFF2-40B4-BE49-F238E27FC236}">
                <a16:creationId xmlns:a16="http://schemas.microsoft.com/office/drawing/2014/main" id="{2892A52F-B6AD-294A-A11F-5770BF47E9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27600" y="1992240"/>
            <a:ext cx="2409200" cy="1644480"/>
          </a:xfrm>
          <a:prstGeom prst="bentConnector3">
            <a:avLst>
              <a:gd name="adj1" fmla="val -184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080020F5-4594-9445-8E01-A878490C2C62}"/>
              </a:ext>
            </a:extLst>
          </p:cNvPr>
          <p:cNvCxnSpPr>
            <a:cxnSpLocks/>
            <a:stCxn id="110" idx="1"/>
            <a:endCxn id="105" idx="3"/>
          </p:cNvCxnSpPr>
          <p:nvPr/>
        </p:nvCxnSpPr>
        <p:spPr>
          <a:xfrm flipH="1" flipV="1">
            <a:off x="5760720" y="5248260"/>
            <a:ext cx="1828800" cy="108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angular 40">
            <a:extLst>
              <a:ext uri="{FF2B5EF4-FFF2-40B4-BE49-F238E27FC236}">
                <a16:creationId xmlns:a16="http://schemas.microsoft.com/office/drawing/2014/main" id="{E1D0EB39-6853-9344-8C2E-69C20F0EFB04}"/>
              </a:ext>
            </a:extLst>
          </p:cNvPr>
          <p:cNvCxnSpPr>
            <a:cxnSpLocks/>
            <a:stCxn id="105" idx="0"/>
          </p:cNvCxnSpPr>
          <p:nvPr/>
        </p:nvCxnSpPr>
        <p:spPr>
          <a:xfrm rot="5400000" flipH="1" flipV="1">
            <a:off x="5925620" y="3577390"/>
            <a:ext cx="326790" cy="2393950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de flecha 123">
            <a:extLst>
              <a:ext uri="{FF2B5EF4-FFF2-40B4-BE49-F238E27FC236}">
                <a16:creationId xmlns:a16="http://schemas.microsoft.com/office/drawing/2014/main" id="{88273531-3535-F74B-81BA-8F7FBAADD42F}"/>
              </a:ext>
            </a:extLst>
          </p:cNvPr>
          <p:cNvCxnSpPr>
            <a:cxnSpLocks/>
          </p:cNvCxnSpPr>
          <p:nvPr/>
        </p:nvCxnSpPr>
        <p:spPr>
          <a:xfrm flipV="1">
            <a:off x="8641080" y="3245040"/>
            <a:ext cx="0" cy="100602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Shape 38"/>
          <p:cNvSpPr txBox="1"/>
          <p:nvPr/>
        </p:nvSpPr>
        <p:spPr>
          <a:xfrm>
            <a:off x="7498080" y="3599640"/>
            <a:ext cx="2194560" cy="42372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1500" b="0" i="1" strike="noStrike" spc="-1" dirty="0">
                <a:latin typeface="Arial"/>
              </a:rPr>
              <a:t>Short sequences placement (EPA-ng)</a:t>
            </a:r>
            <a:endParaRPr lang="en-US" sz="1500" b="0" i="1" strike="noStrike" spc="-1" dirty="0">
              <a:latin typeface="Arial"/>
              <a:ea typeface="Noto Sans CJK SC"/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48F21304-9A80-5F47-9B9F-B50914C7505A}"/>
              </a:ext>
            </a:extLst>
          </p:cNvPr>
          <p:cNvSpPr/>
          <p:nvPr/>
        </p:nvSpPr>
        <p:spPr>
          <a:xfrm>
            <a:off x="0" y="5604"/>
            <a:ext cx="1008062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b="1" spc="-1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33374613-33E4-174F-900B-748276711A92}"/>
              </a:ext>
            </a:extLst>
          </p:cNvPr>
          <p:cNvSpPr/>
          <p:nvPr/>
        </p:nvSpPr>
        <p:spPr>
          <a:xfrm>
            <a:off x="63519" y="2591410"/>
            <a:ext cx="1765281" cy="27578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498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/>
          <p:cNvPicPr/>
          <p:nvPr/>
        </p:nvPicPr>
        <p:blipFill>
          <a:blip r:embed="rId2"/>
          <a:stretch/>
        </p:blipFill>
        <p:spPr>
          <a:xfrm>
            <a:off x="0" y="685800"/>
            <a:ext cx="5499364" cy="4984750"/>
          </a:xfrm>
          <a:prstGeom prst="rect">
            <a:avLst/>
          </a:prstGeom>
          <a:ln>
            <a:noFill/>
          </a:ln>
        </p:spPr>
      </p:pic>
      <p:sp>
        <p:nvSpPr>
          <p:cNvPr id="52" name="TextShape 2"/>
          <p:cNvSpPr txBox="1"/>
          <p:nvPr/>
        </p:nvSpPr>
        <p:spPr>
          <a:xfrm>
            <a:off x="2388552" y="685800"/>
            <a:ext cx="26517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latin typeface="Arial"/>
              </a:rPr>
              <a:t>N-cycle</a:t>
            </a:r>
          </a:p>
        </p:txBody>
      </p:sp>
      <p:sp>
        <p:nvSpPr>
          <p:cNvPr id="53" name="CustomShape 3"/>
          <p:cNvSpPr/>
          <p:nvPr/>
        </p:nvSpPr>
        <p:spPr>
          <a:xfrm>
            <a:off x="2052320" y="4297680"/>
            <a:ext cx="914400" cy="640080"/>
          </a:xfrm>
          <a:prstGeom prst="ellipse">
            <a:avLst/>
          </a:prstGeom>
          <a:noFill/>
          <a:ln w="36720">
            <a:solidFill>
              <a:srgbClr val="FFA500"/>
            </a:solidFill>
            <a:custDash>
              <a:ds d="200000" sp="100000"/>
              <a:ds d="200000" sp="100000"/>
              <a:ds d="200000" sp="100000"/>
              <a:ds d="0" sp="100000"/>
              <a:ds d="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4" name="Imagen 53"/>
          <p:cNvPicPr/>
          <p:nvPr/>
        </p:nvPicPr>
        <p:blipFill>
          <a:blip r:embed="rId3"/>
          <a:stretch/>
        </p:blipFill>
        <p:spPr>
          <a:xfrm>
            <a:off x="5810811" y="2616035"/>
            <a:ext cx="3976509" cy="3054515"/>
          </a:xfrm>
          <a:prstGeom prst="rect">
            <a:avLst/>
          </a:prstGeom>
          <a:ln>
            <a:noFill/>
          </a:ln>
        </p:spPr>
      </p:pic>
      <p:sp>
        <p:nvSpPr>
          <p:cNvPr id="55" name="TextShape 4"/>
          <p:cNvSpPr txBox="1"/>
          <p:nvPr/>
        </p:nvSpPr>
        <p:spPr>
          <a:xfrm>
            <a:off x="5193665" y="407752"/>
            <a:ext cx="4754880" cy="3161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1600" b="0" strike="noStrike" spc="-1" dirty="0">
                <a:latin typeface="Arial"/>
              </a:rPr>
              <a:t>- high diversity (12 phyla</a:t>
            </a:r>
            <a:r>
              <a:rPr lang="en-US" sz="1600" spc="-1" dirty="0">
                <a:latin typeface="Arial"/>
              </a:rPr>
              <a:t>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latin typeface="Arial"/>
              </a:rPr>
              <a:t>- mostly vertical inheritance</a:t>
            </a: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latin typeface="Arial"/>
              </a:rPr>
              <a:t>- Two clades (I and II). Differences:</a:t>
            </a:r>
          </a:p>
          <a:p>
            <a:pPr marL="228600">
              <a:lnSpc>
                <a:spcPct val="150000"/>
              </a:lnSpc>
            </a:pPr>
            <a:r>
              <a:rPr lang="en-US" sz="1400" b="0" strike="noStrike" spc="-1" dirty="0">
                <a:latin typeface="Arial"/>
              </a:rPr>
              <a:t>- associated N</a:t>
            </a:r>
            <a:r>
              <a:rPr lang="en-US" sz="1400" b="0" strike="noStrike" spc="-1" baseline="-25000" dirty="0">
                <a:latin typeface="Arial"/>
              </a:rPr>
              <a:t>2</a:t>
            </a:r>
            <a:r>
              <a:rPr lang="en-US" sz="1400" b="0" strike="noStrike" spc="-1" dirty="0">
                <a:latin typeface="Arial"/>
              </a:rPr>
              <a:t>O membrane translocation pathway</a:t>
            </a:r>
          </a:p>
          <a:p>
            <a:pPr marL="228600">
              <a:lnSpc>
                <a:spcPct val="150000"/>
              </a:lnSpc>
            </a:pPr>
            <a:r>
              <a:rPr lang="en-US" sz="1400" b="0" i="1" strike="noStrike" spc="-1" dirty="0">
                <a:latin typeface="Arial"/>
              </a:rPr>
              <a:t>- </a:t>
            </a:r>
            <a:r>
              <a:rPr lang="en-US" sz="1400" b="0" i="1" strike="noStrike" spc="-1" dirty="0" err="1">
                <a:latin typeface="Arial"/>
              </a:rPr>
              <a:t>nos</a:t>
            </a:r>
            <a:r>
              <a:rPr lang="en-US" sz="1400" b="0" strike="noStrike" spc="-1" dirty="0">
                <a:latin typeface="Arial"/>
              </a:rPr>
              <a:t> gene cluster organization  </a:t>
            </a:r>
          </a:p>
          <a:p>
            <a:pPr marL="228600">
              <a:lnSpc>
                <a:spcPct val="150000"/>
              </a:lnSpc>
            </a:pPr>
            <a:r>
              <a:rPr lang="en-US" sz="1400" b="0" strike="noStrike" spc="-1" dirty="0">
                <a:latin typeface="Arial"/>
              </a:rPr>
              <a:t>- frequencies of co-</a:t>
            </a:r>
            <a:r>
              <a:rPr lang="en-US" sz="1400" b="0" strike="noStrike" spc="-1" dirty="0" err="1">
                <a:latin typeface="Arial"/>
              </a:rPr>
              <a:t>ocurrence</a:t>
            </a:r>
            <a:r>
              <a:rPr lang="en-US" sz="1400" b="0" strike="noStrike" spc="-1" dirty="0">
                <a:latin typeface="Arial"/>
              </a:rPr>
              <a:t> with other denitrification or respiratory </a:t>
            </a:r>
            <a:r>
              <a:rPr lang="en-US" sz="1400" b="0" strike="noStrike" spc="-1" dirty="0" err="1">
                <a:latin typeface="Arial"/>
              </a:rPr>
              <a:t>ammonificatoin</a:t>
            </a:r>
            <a:r>
              <a:rPr lang="en-US" sz="1400" b="0" strike="noStrike" spc="-1" dirty="0">
                <a:latin typeface="Arial"/>
              </a:rPr>
              <a:t> pathway genes</a:t>
            </a:r>
          </a:p>
        </p:txBody>
      </p:sp>
      <p:sp>
        <p:nvSpPr>
          <p:cNvPr id="56" name="TextShape 5"/>
          <p:cNvSpPr txBox="1"/>
          <p:nvPr/>
        </p:nvSpPr>
        <p:spPr>
          <a:xfrm>
            <a:off x="5417186" y="5381830"/>
            <a:ext cx="2651760" cy="288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400" b="0" strike="noStrike" spc="-1" dirty="0" err="1">
                <a:latin typeface="Arial"/>
              </a:rPr>
              <a:t>Hallin</a:t>
            </a:r>
            <a:r>
              <a:rPr lang="en-US" sz="1400" b="0" strike="noStrike" spc="-1" dirty="0">
                <a:latin typeface="Arial"/>
              </a:rPr>
              <a:t> et al. 2018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75546B2-76E1-6142-9167-09E78AB12E3F}"/>
              </a:ext>
            </a:extLst>
          </p:cNvPr>
          <p:cNvSpPr/>
          <p:nvPr/>
        </p:nvSpPr>
        <p:spPr>
          <a:xfrm>
            <a:off x="0" y="0"/>
            <a:ext cx="1008062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b="1" spc="-1" dirty="0">
                <a:solidFill>
                  <a:schemeClr val="bg1"/>
                </a:solidFill>
              </a:rPr>
              <a:t>Search for a specific protein – Nitrous oxide reductase (</a:t>
            </a:r>
            <a:r>
              <a:rPr lang="en-US" b="1" spc="-1" dirty="0" err="1">
                <a:solidFill>
                  <a:schemeClr val="bg1"/>
                </a:solidFill>
              </a:rPr>
              <a:t>NosZ</a:t>
            </a:r>
            <a:r>
              <a:rPr lang="en-US" b="1" spc="-1" dirty="0">
                <a:solidFill>
                  <a:schemeClr val="bg1"/>
                </a:solidFill>
              </a:rPr>
              <a:t>) – N</a:t>
            </a:r>
            <a:r>
              <a:rPr lang="en-US" b="1" spc="-1" baseline="-25000" dirty="0">
                <a:solidFill>
                  <a:schemeClr val="bg1"/>
                </a:solidFill>
              </a:rPr>
              <a:t>2</a:t>
            </a:r>
            <a:r>
              <a:rPr lang="en-US" b="1" spc="-1" dirty="0">
                <a:solidFill>
                  <a:schemeClr val="bg1"/>
                </a:solidFill>
              </a:rPr>
              <a:t>O reduction trait </a:t>
            </a:r>
          </a:p>
        </p:txBody>
      </p:sp>
    </p:spTree>
    <p:extLst>
      <p:ext uri="{BB962C8B-B14F-4D97-AF65-F5344CB8AC3E}">
        <p14:creationId xmlns:p14="http://schemas.microsoft.com/office/powerpoint/2010/main" val="19986341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7417571-D233-BF4B-AB4B-6035DAA39B82}"/>
              </a:ext>
            </a:extLst>
          </p:cNvPr>
          <p:cNvSpPr/>
          <p:nvPr/>
        </p:nvSpPr>
        <p:spPr>
          <a:xfrm>
            <a:off x="0" y="0"/>
            <a:ext cx="1008062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b="1" spc="-1" dirty="0">
                <a:solidFill>
                  <a:schemeClr val="bg1"/>
                </a:solidFill>
              </a:rPr>
              <a:t>Build a reliable </a:t>
            </a:r>
            <a:r>
              <a:rPr lang="en-US" b="1" spc="-1" dirty="0" err="1">
                <a:solidFill>
                  <a:schemeClr val="bg1"/>
                </a:solidFill>
              </a:rPr>
              <a:t>nosZ</a:t>
            </a:r>
            <a:r>
              <a:rPr lang="en-US" b="1" spc="-1" dirty="0">
                <a:solidFill>
                  <a:schemeClr val="bg1"/>
                </a:solidFill>
              </a:rPr>
              <a:t> database and reference tree: search </a:t>
            </a:r>
            <a:r>
              <a:rPr lang="en-US" b="1" spc="-1" dirty="0" err="1">
                <a:solidFill>
                  <a:schemeClr val="bg1"/>
                </a:solidFill>
              </a:rPr>
              <a:t>nosZ</a:t>
            </a:r>
            <a:r>
              <a:rPr lang="en-US" b="1" spc="-1" dirty="0">
                <a:solidFill>
                  <a:schemeClr val="bg1"/>
                </a:solidFill>
              </a:rPr>
              <a:t> in the full database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D0C592-B956-6C47-BC6A-259E94C87604}"/>
              </a:ext>
            </a:extLst>
          </p:cNvPr>
          <p:cNvSpPr txBox="1"/>
          <p:nvPr/>
        </p:nvSpPr>
        <p:spPr>
          <a:xfrm>
            <a:off x="150470" y="369332"/>
            <a:ext cx="8854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Hiden</a:t>
            </a:r>
            <a:r>
              <a:rPr lang="en-US" b="1" dirty="0"/>
              <a:t> Markov Models (HMMs) – look for them:</a:t>
            </a:r>
          </a:p>
          <a:p>
            <a:pPr marL="285750" indent="-285750">
              <a:buFontTx/>
              <a:buChar char="-"/>
            </a:pPr>
            <a:r>
              <a:rPr lang="en-US" dirty="0"/>
              <a:t>NCBI conserved domain database: </a:t>
            </a:r>
            <a:r>
              <a:rPr lang="en-US" dirty="0">
                <a:hlinkClick r:id="rId2"/>
              </a:rPr>
              <a:t>https://www.ncbi.nlm.nih.gov/cdd/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Fungene</a:t>
            </a:r>
            <a:r>
              <a:rPr lang="en-US" dirty="0"/>
              <a:t> database: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fungene.cme.msu.edu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D0D4A98-4E73-CC4C-8804-AC5F5F046395}"/>
              </a:ext>
            </a:extLst>
          </p:cNvPr>
          <p:cNvSpPr txBox="1"/>
          <p:nvPr/>
        </p:nvSpPr>
        <p:spPr>
          <a:xfrm>
            <a:off x="150470" y="5212088"/>
            <a:ext cx="65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Protocol for building our own HMMs??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F20E06C-2870-5A4F-9D0C-04B80297D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20" y="1292662"/>
            <a:ext cx="5702974" cy="3857027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8A4963D-0575-4B49-9A88-EF5E2FBF46FC}"/>
              </a:ext>
            </a:extLst>
          </p:cNvPr>
          <p:cNvCxnSpPr>
            <a:cxnSpLocks/>
          </p:cNvCxnSpPr>
          <p:nvPr/>
        </p:nvCxnSpPr>
        <p:spPr>
          <a:xfrm>
            <a:off x="3553428" y="3975677"/>
            <a:ext cx="529334" cy="0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A45652A-6046-C945-99BF-AEAE37F1E907}"/>
              </a:ext>
            </a:extLst>
          </p:cNvPr>
          <p:cNvCxnSpPr>
            <a:cxnSpLocks/>
          </p:cNvCxnSpPr>
          <p:nvPr/>
        </p:nvCxnSpPr>
        <p:spPr>
          <a:xfrm>
            <a:off x="3553428" y="4556340"/>
            <a:ext cx="529334" cy="0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E19C5DF-BCB4-214B-BF2E-0F01D4AB0FC9}"/>
              </a:ext>
            </a:extLst>
          </p:cNvPr>
          <p:cNvSpPr txBox="1"/>
          <p:nvPr/>
        </p:nvSpPr>
        <p:spPr>
          <a:xfrm>
            <a:off x="956481" y="3947552"/>
            <a:ext cx="259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</a:t>
            </a:r>
            <a:r>
              <a:rPr lang="en-US" dirty="0" err="1"/>
              <a:t>TIGRfams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type I and II</a:t>
            </a:r>
          </a:p>
        </p:txBody>
      </p:sp>
    </p:spTree>
    <p:extLst>
      <p:ext uri="{BB962C8B-B14F-4D97-AF65-F5344CB8AC3E}">
        <p14:creationId xmlns:p14="http://schemas.microsoft.com/office/powerpoint/2010/main" val="3185902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984B910-93E5-1148-AFD4-E082B4E37BD2}"/>
              </a:ext>
            </a:extLst>
          </p:cNvPr>
          <p:cNvSpPr/>
          <p:nvPr/>
        </p:nvSpPr>
        <p:spPr>
          <a:xfrm>
            <a:off x="-1" y="0"/>
            <a:ext cx="1008062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b="1" spc="-1" dirty="0">
                <a:solidFill>
                  <a:schemeClr val="bg1"/>
                </a:solidFill>
              </a:rPr>
              <a:t>Install software: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EE39D8-FFAC-654E-9822-4C2054096E37}"/>
              </a:ext>
            </a:extLst>
          </p:cNvPr>
          <p:cNvSpPr txBox="1"/>
          <p:nvPr/>
        </p:nvSpPr>
        <p:spPr>
          <a:xfrm>
            <a:off x="243068" y="1019102"/>
            <a:ext cx="839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https://docs.conda.io/projects/conda/en/latest/user-guide/install/linux.html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CE02EC-83D3-7349-AAEF-964EE9292820}"/>
              </a:ext>
            </a:extLst>
          </p:cNvPr>
          <p:cNvSpPr txBox="1"/>
          <p:nvPr/>
        </p:nvSpPr>
        <p:spPr>
          <a:xfrm>
            <a:off x="243068" y="601884"/>
            <a:ext cx="7048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Miniconda</a:t>
            </a:r>
            <a:r>
              <a:rPr lang="en-US" dirty="0"/>
              <a:t>: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CA3DB6D-4CED-5B44-9717-6C504BEBBADA}"/>
              </a:ext>
            </a:extLst>
          </p:cNvPr>
          <p:cNvSpPr txBox="1"/>
          <p:nvPr/>
        </p:nvSpPr>
        <p:spPr>
          <a:xfrm>
            <a:off x="243068" y="1436320"/>
            <a:ext cx="98375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configure channels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config --add channels defaults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config --add channels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bioconda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config --add channels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-forge</a:t>
            </a:r>
          </a:p>
          <a:p>
            <a:endParaRPr lang="en-US" dirty="0"/>
          </a:p>
          <a:p>
            <a:r>
              <a:rPr lang="en-US" dirty="0"/>
              <a:t>create a new environment and install programs: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create -n traits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install python=3.9.6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install -c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-forge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biopython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install -c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bioconda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seqkit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prodigal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hmmer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muscl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iqtree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epa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-ng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gappa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Install </a:t>
            </a:r>
            <a:r>
              <a:rPr lang="en-US" dirty="0" err="1"/>
              <a:t>Papara</a:t>
            </a:r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cme.h-its.org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exelixis</a:t>
            </a:r>
            <a:r>
              <a:rPr lang="en-US" dirty="0">
                <a:hlinkClick r:id="rId3"/>
              </a:rPr>
              <a:t>/web/software/</a:t>
            </a:r>
            <a:r>
              <a:rPr lang="en-US" dirty="0" err="1">
                <a:hlinkClick r:id="rId3"/>
              </a:rPr>
              <a:t>papara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28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D7595D1-0A74-8D42-ACC7-31E7EACB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512081" cy="4965539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DF14E8F-E66C-5E43-917B-ED38AEAF1148}"/>
              </a:ext>
            </a:extLst>
          </p:cNvPr>
          <p:cNvCxnSpPr>
            <a:cxnSpLocks/>
          </p:cNvCxnSpPr>
          <p:nvPr/>
        </p:nvCxnSpPr>
        <p:spPr>
          <a:xfrm flipH="1">
            <a:off x="1443733" y="3188598"/>
            <a:ext cx="442939" cy="0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044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60" y="0"/>
            <a:ext cx="10078104" cy="5670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42699B8F-B966-C74A-AAFA-81CA2A23F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" r="1" b="1"/>
          <a:stretch/>
        </p:blipFill>
        <p:spPr>
          <a:xfrm>
            <a:off x="1293654" y="94573"/>
            <a:ext cx="8278610" cy="4570024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2470A75E-276D-EA4A-A596-6C6A24CC6BDC}"/>
              </a:ext>
            </a:extLst>
          </p:cNvPr>
          <p:cNvCxnSpPr>
            <a:cxnSpLocks/>
          </p:cNvCxnSpPr>
          <p:nvPr/>
        </p:nvCxnSpPr>
        <p:spPr>
          <a:xfrm flipH="1">
            <a:off x="3633277" y="4473388"/>
            <a:ext cx="442939" cy="0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B864DF4-D0CF-B244-AB9F-DB1AC4E6277E}"/>
              </a:ext>
            </a:extLst>
          </p:cNvPr>
          <p:cNvCxnSpPr>
            <a:cxnSpLocks/>
          </p:cNvCxnSpPr>
          <p:nvPr/>
        </p:nvCxnSpPr>
        <p:spPr>
          <a:xfrm flipH="1">
            <a:off x="3633277" y="4174375"/>
            <a:ext cx="442939" cy="0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5218D472-1DFD-364D-916D-0A2EDCC29F20}"/>
              </a:ext>
            </a:extLst>
          </p:cNvPr>
          <p:cNvSpPr/>
          <p:nvPr/>
        </p:nvSpPr>
        <p:spPr>
          <a:xfrm>
            <a:off x="668076" y="4963609"/>
            <a:ext cx="90315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wget</a:t>
            </a:r>
            <a:r>
              <a:rPr lang="es-E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https://</a:t>
            </a:r>
            <a:r>
              <a:rPr lang="es-E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ftp.ncbi.nlm.nih.gov</a:t>
            </a:r>
            <a:r>
              <a:rPr lang="es-E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hmm</a:t>
            </a:r>
            <a:r>
              <a:rPr lang="es-E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s-E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hmm_PGAP.HMM</a:t>
            </a:r>
            <a:r>
              <a:rPr lang="es-E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/TIGR04246.1.HMM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2F67ECD-C54B-DA47-BDAD-B7DF9661160A}"/>
              </a:ext>
            </a:extLst>
          </p:cNvPr>
          <p:cNvSpPr txBox="1"/>
          <p:nvPr/>
        </p:nvSpPr>
        <p:spPr>
          <a:xfrm>
            <a:off x="4252605" y="3989709"/>
            <a:ext cx="5319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HMM – copy this link</a:t>
            </a:r>
          </a:p>
          <a:p>
            <a:r>
              <a:rPr lang="en-US" dirty="0"/>
              <a:t>Multiple Sequence Alignment of seed sequences </a:t>
            </a:r>
          </a:p>
        </p:txBody>
      </p:sp>
    </p:spTree>
    <p:extLst>
      <p:ext uri="{BB962C8B-B14F-4D97-AF65-F5344CB8AC3E}">
        <p14:creationId xmlns:p14="http://schemas.microsoft.com/office/powerpoint/2010/main" val="1131887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6A5765B-0C7F-7744-8989-B015706D7A14}"/>
              </a:ext>
            </a:extLst>
          </p:cNvPr>
          <p:cNvSpPr txBox="1"/>
          <p:nvPr/>
        </p:nvSpPr>
        <p:spPr>
          <a:xfrm>
            <a:off x="352565" y="4914978"/>
            <a:ext cx="69973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HMMs: put them </a:t>
            </a:r>
            <a:r>
              <a:rPr lang="en-US" dirty="0" err="1"/>
              <a:t>toguether</a:t>
            </a:r>
            <a:r>
              <a:rPr lang="en-US" dirty="0"/>
              <a:t> in a single file: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cat TIGR04244.1.HMM TIGR04246.1.HMM 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TIGRnosZ.HMM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315F04-4507-2E4F-931A-5131F1AA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324" y="216777"/>
            <a:ext cx="5499947" cy="455802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2054BE5-FE2D-4B45-9E1C-0E7C5BB317AA}"/>
              </a:ext>
            </a:extLst>
          </p:cNvPr>
          <p:cNvSpPr txBox="1"/>
          <p:nvPr/>
        </p:nvSpPr>
        <p:spPr>
          <a:xfrm>
            <a:off x="259967" y="140019"/>
            <a:ext cx="6152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HMMs beginning 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less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TIGR04246.1.HMM</a:t>
            </a:r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C427623F-4F75-C34A-9081-568A6C6B9833}"/>
              </a:ext>
            </a:extLst>
          </p:cNvPr>
          <p:cNvSpPr/>
          <p:nvPr/>
        </p:nvSpPr>
        <p:spPr>
          <a:xfrm>
            <a:off x="3402957" y="2650603"/>
            <a:ext cx="196770" cy="486136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34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7ABDF5F-2DEB-DB45-9AEE-19FFCC7755B1}"/>
              </a:ext>
            </a:extLst>
          </p:cNvPr>
          <p:cNvSpPr txBox="1"/>
          <p:nvPr/>
        </p:nvSpPr>
        <p:spPr>
          <a:xfrm>
            <a:off x="370389" y="138896"/>
            <a:ext cx="8507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used the 27 seed sequences to check the diversity used to build those HMMs:</a:t>
            </a:r>
          </a:p>
          <a:p>
            <a:r>
              <a:rPr lang="en-US" dirty="0"/>
              <a:t>Missing a lot of known diversity – i.e. </a:t>
            </a:r>
            <a:r>
              <a:rPr lang="en-US" i="1" dirty="0"/>
              <a:t>Archaea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7AAC0F3-2C63-6044-A7B1-A7975B05B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227"/>
            <a:ext cx="8507393" cy="464703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79AA376-F6F0-4946-B23F-65447F060A0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602147" y="1214476"/>
            <a:ext cx="4478478" cy="3819646"/>
          </a:xfrm>
          <a:prstGeom prst="rect">
            <a:avLst/>
          </a:prstGeom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51B233B-FC6A-B442-9DA6-093549C6B1F6}"/>
              </a:ext>
            </a:extLst>
          </p:cNvPr>
          <p:cNvSpPr txBox="1"/>
          <p:nvPr/>
        </p:nvSpPr>
        <p:spPr>
          <a:xfrm>
            <a:off x="150470" y="5162322"/>
            <a:ext cx="65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Need to discuss a QC protocol for third-part HMMs??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49CD14C-9B38-754C-ADCD-CB549B7258EC}"/>
              </a:ext>
            </a:extLst>
          </p:cNvPr>
          <p:cNvSpPr txBox="1"/>
          <p:nvPr/>
        </p:nvSpPr>
        <p:spPr>
          <a:xfrm>
            <a:off x="4028915" y="1042250"/>
            <a:ext cx="92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I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B73719-D916-314A-A49B-7C176998344A}"/>
              </a:ext>
            </a:extLst>
          </p:cNvPr>
          <p:cNvSpPr txBox="1"/>
          <p:nvPr/>
        </p:nvSpPr>
        <p:spPr>
          <a:xfrm>
            <a:off x="243068" y="1869444"/>
            <a:ext cx="92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II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F3809C0-83A5-0D43-9071-5FA62F98FB16}"/>
              </a:ext>
            </a:extLst>
          </p:cNvPr>
          <p:cNvSpPr/>
          <p:nvPr/>
        </p:nvSpPr>
        <p:spPr>
          <a:xfrm>
            <a:off x="7454097" y="1730018"/>
            <a:ext cx="486137" cy="6481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25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C123232-F7C4-404B-B8E9-44690EFD1D8A}"/>
              </a:ext>
            </a:extLst>
          </p:cNvPr>
          <p:cNvSpPr txBox="1"/>
          <p:nvPr/>
        </p:nvSpPr>
        <p:spPr>
          <a:xfrm>
            <a:off x="243068" y="92597"/>
            <a:ext cx="846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Search </a:t>
            </a:r>
            <a:r>
              <a:rPr lang="en-US" b="1" dirty="0" err="1"/>
              <a:t>nosZ</a:t>
            </a:r>
            <a:r>
              <a:rPr lang="en-US" b="1" dirty="0"/>
              <a:t> in MAR databases - HMMER: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1D04EA4-9E21-4E49-AD9A-599228B2F20C}"/>
              </a:ext>
            </a:extLst>
          </p:cNvPr>
          <p:cNvSpPr txBox="1"/>
          <p:nvPr/>
        </p:nvSpPr>
        <p:spPr>
          <a:xfrm>
            <a:off x="243068" y="2219756"/>
            <a:ext cx="964425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Small dataset</a:t>
            </a:r>
            <a:r>
              <a:rPr lang="en-US" sz="1400" dirty="0"/>
              <a:t>: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hmmsearch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noali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domtblout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marsample_nosZ_tigrfam.hmm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cut_ga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15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TIGRnosZ.HMM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marsample_proteintrans_clean.faa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 /dev/null 2&gt;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hmmerrlog.txt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</a:p>
          <a:p>
            <a:endParaRPr lang="en-US" sz="14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/>
              <a:t>Full database: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hmmsearch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noali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domtblout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/nfelbrus2/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mar_db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mar_nosZ_tigrfam.hmm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cut_ga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15 /media/disk5/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nfernandez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nosZ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TIGRnosZ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TIGRnosZ.HMM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/nfelbrus2/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mar_db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mar_proteintrans_clean.faa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&gt; /dev/null 2&gt;/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/nfelbrus2/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mar_db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hmmerrlog.txt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200" dirty="0"/>
              <a:t>$ </a:t>
            </a:r>
            <a:r>
              <a:rPr lang="es-ES" sz="1200" dirty="0" err="1"/>
              <a:t>wc</a:t>
            </a:r>
            <a:r>
              <a:rPr lang="es-ES" sz="1200" dirty="0"/>
              <a:t> -l </a:t>
            </a:r>
            <a:r>
              <a:rPr lang="es-ES" sz="1200" dirty="0" err="1"/>
              <a:t>mar_nosZ_tigrfam.hmm</a:t>
            </a:r>
            <a:r>
              <a:rPr lang="es-ES" sz="1200" dirty="0"/>
              <a:t> </a:t>
            </a:r>
          </a:p>
          <a:p>
            <a:r>
              <a:rPr lang="es-ES" sz="1200" dirty="0"/>
              <a:t>1482 </a:t>
            </a:r>
            <a:r>
              <a:rPr lang="es-ES" sz="1200" dirty="0" err="1"/>
              <a:t>mar_nosZ_tigrfam.hmm</a:t>
            </a:r>
            <a:r>
              <a:rPr lang="es-ES" sz="1200" dirty="0"/>
              <a:t>. </a:t>
            </a:r>
            <a:r>
              <a:rPr lang="es-ES" sz="1200" dirty="0">
                <a:solidFill>
                  <a:srgbClr val="C00000"/>
                </a:solidFill>
              </a:rPr>
              <a:t>(-13 </a:t>
            </a:r>
            <a:r>
              <a:rPr lang="es-ES" sz="1200" dirty="0" err="1">
                <a:solidFill>
                  <a:srgbClr val="C00000"/>
                </a:solidFill>
              </a:rPr>
              <a:t>lines</a:t>
            </a:r>
            <a:r>
              <a:rPr lang="es-ES" sz="1200" dirty="0">
                <a:solidFill>
                  <a:srgbClr val="C00000"/>
                </a:solidFill>
              </a:rPr>
              <a:t> </a:t>
            </a:r>
            <a:r>
              <a:rPr lang="es-ES" sz="1200" dirty="0" err="1">
                <a:solidFill>
                  <a:srgbClr val="C00000"/>
                </a:solidFill>
              </a:rPr>
              <a:t>from</a:t>
            </a:r>
            <a:r>
              <a:rPr lang="es-ES" sz="1200" dirty="0">
                <a:solidFill>
                  <a:srgbClr val="C00000"/>
                </a:solidFill>
              </a:rPr>
              <a:t> file </a:t>
            </a:r>
            <a:r>
              <a:rPr lang="es-ES" sz="1200" dirty="0" err="1">
                <a:solidFill>
                  <a:srgbClr val="C00000"/>
                </a:solidFill>
              </a:rPr>
              <a:t>header</a:t>
            </a:r>
            <a:r>
              <a:rPr lang="es-ES" sz="1200" dirty="0">
                <a:solidFill>
                  <a:srgbClr val="C00000"/>
                </a:solidFill>
              </a:rPr>
              <a:t> and </a:t>
            </a:r>
            <a:r>
              <a:rPr lang="es-ES" sz="1200" dirty="0" err="1">
                <a:solidFill>
                  <a:srgbClr val="C00000"/>
                </a:solidFill>
              </a:rPr>
              <a:t>end</a:t>
            </a:r>
            <a:r>
              <a:rPr lang="es-ES" sz="1200" dirty="0">
                <a:solidFill>
                  <a:srgbClr val="C00000"/>
                </a:solidFill>
              </a:rPr>
              <a:t>): 1469 </a:t>
            </a:r>
            <a:r>
              <a:rPr lang="es-ES" sz="1200" dirty="0" err="1">
                <a:solidFill>
                  <a:srgbClr val="C00000"/>
                </a:solidFill>
              </a:rPr>
              <a:t>nosZ</a:t>
            </a:r>
            <a:r>
              <a:rPr lang="es-ES" sz="1200" dirty="0">
                <a:solidFill>
                  <a:srgbClr val="C00000"/>
                </a:solidFill>
              </a:rPr>
              <a:t> </a:t>
            </a:r>
            <a:r>
              <a:rPr lang="es-ES" sz="1200" dirty="0" err="1">
                <a:solidFill>
                  <a:srgbClr val="C00000"/>
                </a:solidFill>
              </a:rPr>
              <a:t>sequences</a:t>
            </a:r>
            <a:endParaRPr lang="es-ES" sz="1200" dirty="0">
              <a:solidFill>
                <a:srgbClr val="C00000"/>
              </a:solidFill>
            </a:endParaRP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F3F985F-7ACC-CF43-825C-74886965D183}"/>
              </a:ext>
            </a:extLst>
          </p:cNvPr>
          <p:cNvSpPr txBox="1"/>
          <p:nvPr/>
        </p:nvSpPr>
        <p:spPr>
          <a:xfrm>
            <a:off x="429768" y="484946"/>
            <a:ext cx="9427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Command: </a:t>
            </a:r>
            <a:r>
              <a:rPr lang="en-US" i="1" dirty="0" err="1"/>
              <a:t>hmmsearch</a:t>
            </a:r>
            <a:endParaRPr lang="en-US" i="1" dirty="0"/>
          </a:p>
          <a:p>
            <a:r>
              <a:rPr lang="en-US" dirty="0"/>
              <a:t>--</a:t>
            </a:r>
            <a:r>
              <a:rPr lang="en-US" dirty="0" err="1"/>
              <a:t>noali</a:t>
            </a:r>
            <a:r>
              <a:rPr lang="en-US" dirty="0"/>
              <a:t>: don´t keep alignment</a:t>
            </a:r>
          </a:p>
          <a:p>
            <a:r>
              <a:rPr lang="en-US" dirty="0"/>
              <a:t>--</a:t>
            </a:r>
            <a:r>
              <a:rPr lang="en-US" dirty="0" err="1"/>
              <a:t>domtblout</a:t>
            </a:r>
            <a:r>
              <a:rPr lang="en-US" dirty="0"/>
              <a:t>: output type – domain hits table (when there is more than 1 domain)</a:t>
            </a:r>
          </a:p>
          <a:p>
            <a:r>
              <a:rPr lang="en-US" dirty="0"/>
              <a:t>--cut-</a:t>
            </a:r>
            <a:r>
              <a:rPr lang="en-US" dirty="0" err="1"/>
              <a:t>ga</a:t>
            </a:r>
            <a:r>
              <a:rPr lang="en-US" dirty="0"/>
              <a:t>: use HMM gathering threshold as cutoff</a:t>
            </a:r>
          </a:p>
          <a:p>
            <a:r>
              <a:rPr lang="en-US" dirty="0"/>
              <a:t>--</a:t>
            </a:r>
            <a:r>
              <a:rPr lang="en-US" dirty="0" err="1"/>
              <a:t>cpu</a:t>
            </a:r>
            <a:r>
              <a:rPr lang="en-US" dirty="0"/>
              <a:t>: number of threads</a:t>
            </a:r>
          </a:p>
        </p:txBody>
      </p:sp>
    </p:spTree>
    <p:extLst>
      <p:ext uri="{BB962C8B-B14F-4D97-AF65-F5344CB8AC3E}">
        <p14:creationId xmlns:p14="http://schemas.microsoft.com/office/powerpoint/2010/main" val="1811473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AC200A1-E106-1341-9FF5-2618A6F5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243"/>
            <a:ext cx="10080625" cy="1747501"/>
          </a:xfrm>
          <a:prstGeom prst="rect">
            <a:avLst/>
          </a:prstGeom>
        </p:spPr>
      </p:pic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4AF2E8A6-C290-144B-ACAD-631B7842DA6E}"/>
              </a:ext>
            </a:extLst>
          </p:cNvPr>
          <p:cNvSpPr/>
          <p:nvPr/>
        </p:nvSpPr>
        <p:spPr>
          <a:xfrm>
            <a:off x="0" y="1481963"/>
            <a:ext cx="905347" cy="227087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92C1F14-56BF-0B4E-A2FE-818ABAA8A6CD}"/>
              </a:ext>
            </a:extLst>
          </p:cNvPr>
          <p:cNvSpPr txBox="1"/>
          <p:nvPr/>
        </p:nvSpPr>
        <p:spPr>
          <a:xfrm>
            <a:off x="81480" y="3814225"/>
            <a:ext cx="449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Hits: potential </a:t>
            </a:r>
            <a:r>
              <a:rPr lang="en-US" dirty="0" err="1"/>
              <a:t>NosZ</a:t>
            </a:r>
            <a:r>
              <a:rPr lang="en-US" dirty="0"/>
              <a:t> sequences IDs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78B011-5B3F-ED41-BDE7-C7C41C359507}"/>
              </a:ext>
            </a:extLst>
          </p:cNvPr>
          <p:cNvSpPr txBox="1"/>
          <p:nvPr/>
        </p:nvSpPr>
        <p:spPr>
          <a:xfrm>
            <a:off x="166868" y="153557"/>
            <a:ext cx="846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HMMER output table:</a:t>
            </a:r>
          </a:p>
        </p:txBody>
      </p:sp>
    </p:spTree>
    <p:extLst>
      <p:ext uri="{BB962C8B-B14F-4D97-AF65-F5344CB8AC3E}">
        <p14:creationId xmlns:p14="http://schemas.microsoft.com/office/powerpoint/2010/main" val="3557026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7680960" y="822960"/>
            <a:ext cx="2399040" cy="484632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2"/>
          <p:cNvSpPr/>
          <p:nvPr/>
        </p:nvSpPr>
        <p:spPr>
          <a:xfrm>
            <a:off x="3931920" y="3383280"/>
            <a:ext cx="6148080" cy="22860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85" name="Line 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86" name="TextShape 4"/>
          <p:cNvSpPr txBox="1"/>
          <p:nvPr/>
        </p:nvSpPr>
        <p:spPr>
          <a:xfrm>
            <a:off x="228600" y="474300"/>
            <a:ext cx="1463040" cy="49428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DBs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nucleotides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87" name="TextShape 5"/>
          <p:cNvSpPr txBox="1"/>
          <p:nvPr/>
        </p:nvSpPr>
        <p:spPr>
          <a:xfrm>
            <a:off x="274320" y="2754720"/>
            <a:ext cx="1371600" cy="5716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DBs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proteins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cxnSp>
        <p:nvCxnSpPr>
          <p:cNvPr id="88" name="Line 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0" name="TextShape 8"/>
          <p:cNvSpPr txBox="1"/>
          <p:nvPr/>
        </p:nvSpPr>
        <p:spPr>
          <a:xfrm>
            <a:off x="274320" y="4663440"/>
            <a:ext cx="1371600" cy="4942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nosZ </a:t>
            </a:r>
            <a:endParaRPr lang="en-US" sz="1800" b="0" strike="noStrike" spc="-1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>
                <a:latin typeface="Arial"/>
              </a:rPr>
              <a:t>hits table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91" name="TextShape 9"/>
          <p:cNvSpPr txBox="1"/>
          <p:nvPr/>
        </p:nvSpPr>
        <p:spPr>
          <a:xfrm>
            <a:off x="7863840" y="1005840"/>
            <a:ext cx="201168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>
                <a:solidFill>
                  <a:srgbClr val="F04E4D"/>
                </a:solidFill>
                <a:latin typeface="Arial"/>
              </a:rPr>
              <a:t>Phylogenetic placement of environmental sequences </a:t>
            </a:r>
          </a:p>
        </p:txBody>
      </p:sp>
      <p:cxnSp>
        <p:nvCxnSpPr>
          <p:cNvPr id="92" name="Line 1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94" name="Line 1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5" name="TextShape 13"/>
          <p:cNvSpPr txBox="1"/>
          <p:nvPr/>
        </p:nvSpPr>
        <p:spPr>
          <a:xfrm>
            <a:off x="1444491" y="2641319"/>
            <a:ext cx="10058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 dirty="0">
                <a:latin typeface="Arial"/>
              </a:rPr>
              <a:t> </a:t>
            </a:r>
            <a:r>
              <a:rPr lang="en-US" sz="1400" i="1" spc="-1" dirty="0">
                <a:latin typeface="Arial"/>
              </a:rPr>
              <a:t>g</a:t>
            </a:r>
            <a:r>
              <a:rPr lang="en-US" sz="1500" b="0" i="1" strike="noStrike" spc="-1" dirty="0">
                <a:latin typeface="Arial"/>
              </a:rPr>
              <a:t>awk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96" name="TextShape 14"/>
          <p:cNvSpPr txBox="1"/>
          <p:nvPr/>
        </p:nvSpPr>
        <p:spPr>
          <a:xfrm>
            <a:off x="2651760" y="3631320"/>
            <a:ext cx="1005840" cy="23832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List IDs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cxnSp>
        <p:nvCxnSpPr>
          <p:cNvPr id="97" name="Line 1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8" name="TextShape 16"/>
          <p:cNvSpPr txBox="1"/>
          <p:nvPr/>
        </p:nvSpPr>
        <p:spPr>
          <a:xfrm>
            <a:off x="1828800" y="4572000"/>
            <a:ext cx="1280160" cy="302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biophyton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99" name="TextShape 17"/>
          <p:cNvSpPr txBox="1"/>
          <p:nvPr/>
        </p:nvSpPr>
        <p:spPr>
          <a:xfrm>
            <a:off x="2620779" y="1180360"/>
            <a:ext cx="1828800" cy="8596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hits reference sequences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0" name="TextShape 18"/>
          <p:cNvSpPr txBox="1"/>
          <p:nvPr/>
        </p:nvSpPr>
        <p:spPr>
          <a:xfrm>
            <a:off x="2286000" y="2797560"/>
            <a:ext cx="1371600" cy="4942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 aa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Clean IDs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1" name="TextShape 19"/>
          <p:cNvSpPr txBox="1"/>
          <p:nvPr/>
        </p:nvSpPr>
        <p:spPr>
          <a:xfrm>
            <a:off x="5750560" y="1106920"/>
            <a:ext cx="1828800" cy="88532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hits reference MSA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 err="1">
                <a:latin typeface="Arial"/>
              </a:rPr>
              <a:t>fasta</a:t>
            </a:r>
            <a:r>
              <a:rPr lang="en-US" sz="1800" b="0" strike="noStrike" spc="-1" dirty="0">
                <a:latin typeface="Arial"/>
              </a:rPr>
              <a:t> / </a:t>
            </a:r>
            <a:r>
              <a:rPr lang="en-US" sz="1800" b="0" strike="noStrike" spc="-1" dirty="0" err="1">
                <a:latin typeface="Arial"/>
              </a:rPr>
              <a:t>phylip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3" name="TextShape 21"/>
          <p:cNvSpPr txBox="1"/>
          <p:nvPr/>
        </p:nvSpPr>
        <p:spPr>
          <a:xfrm>
            <a:off x="4480560" y="1141560"/>
            <a:ext cx="128016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Alignment</a:t>
            </a:r>
            <a:endParaRPr lang="en-US" sz="1500" b="0" strike="noStrike" spc="-1">
              <a:latin typeface="Arial"/>
            </a:endParaRPr>
          </a:p>
          <a:p>
            <a:pPr algn="ctr"/>
            <a:r>
              <a:rPr lang="en-US" sz="1500" b="0" i="1" strike="noStrike" spc="-1">
                <a:latin typeface="Arial"/>
              </a:rPr>
              <a:t>MUSCLE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04" name="TextShape 22"/>
          <p:cNvSpPr txBox="1"/>
          <p:nvPr/>
        </p:nvSpPr>
        <p:spPr>
          <a:xfrm>
            <a:off x="5394960" y="2797560"/>
            <a:ext cx="1737360" cy="49428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nosZ Reference Tree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105" name="TextShape 23"/>
          <p:cNvSpPr txBox="1"/>
          <p:nvPr/>
        </p:nvSpPr>
        <p:spPr>
          <a:xfrm>
            <a:off x="4023360" y="4937760"/>
            <a:ext cx="1737360" cy="6210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>
                <a:latin typeface="Arial"/>
              </a:rPr>
              <a:t>nosZ fungene sequences 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106" name="TextShape 24"/>
          <p:cNvSpPr txBox="1"/>
          <p:nvPr/>
        </p:nvSpPr>
        <p:spPr>
          <a:xfrm>
            <a:off x="5125721" y="2110859"/>
            <a:ext cx="109728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latin typeface="Arial"/>
              </a:rPr>
              <a:t>Build tree (</a:t>
            </a:r>
            <a:r>
              <a:rPr lang="en-US" sz="1500" b="0" i="1" strike="noStrike" spc="-1" dirty="0" err="1">
                <a:latin typeface="Arial"/>
              </a:rPr>
              <a:t>iqTREE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strike="noStrike" spc="-1" dirty="0">
              <a:latin typeface="Arial"/>
            </a:endParaRPr>
          </a:p>
        </p:txBody>
      </p:sp>
      <p:cxnSp>
        <p:nvCxnSpPr>
          <p:cNvPr id="107" name="Line 2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08" name="Line 2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09" name="TextShape 27"/>
          <p:cNvSpPr txBox="1"/>
          <p:nvPr/>
        </p:nvSpPr>
        <p:spPr>
          <a:xfrm>
            <a:off x="6126480" y="4754880"/>
            <a:ext cx="1280160" cy="7254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Remove duplicates + uppercase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10" name="TextShape 28"/>
          <p:cNvSpPr txBox="1"/>
          <p:nvPr/>
        </p:nvSpPr>
        <p:spPr>
          <a:xfrm>
            <a:off x="7589520" y="4938840"/>
            <a:ext cx="2468880" cy="6210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 dirty="0" err="1">
                <a:latin typeface="Arial"/>
              </a:rPr>
              <a:t>Fungene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sequence collections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cxnSp>
        <p:nvCxnSpPr>
          <p:cNvPr id="111" name="Line 2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F04E4D"/>
            </a:solidFill>
            <a:round/>
            <a:tailEnd type="triangle" w="med" len="med"/>
          </a:ln>
        </p:spPr>
      </p:cxnSp>
      <p:sp>
        <p:nvSpPr>
          <p:cNvPr id="112" name="TextShape 30"/>
          <p:cNvSpPr txBox="1"/>
          <p:nvPr/>
        </p:nvSpPr>
        <p:spPr>
          <a:xfrm>
            <a:off x="7315200" y="4262400"/>
            <a:ext cx="2651760" cy="4392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>
                <a:latin typeface="Arial"/>
              </a:rPr>
              <a:t>Aligned nosZ fungene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cxnSp>
        <p:nvCxnSpPr>
          <p:cNvPr id="113" name="Line 3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</p:cxnSp>
      <p:cxnSp>
        <p:nvCxnSpPr>
          <p:cNvPr id="114" name="Line 3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</p:cxnSp>
      <p:sp>
        <p:nvSpPr>
          <p:cNvPr id="115" name="TextShape 33"/>
          <p:cNvSpPr txBox="1"/>
          <p:nvPr/>
        </p:nvSpPr>
        <p:spPr>
          <a:xfrm>
            <a:off x="4846320" y="3756600"/>
            <a:ext cx="2194560" cy="725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latin typeface="Arial"/>
              </a:rPr>
              <a:t>Align sequences with phylogenetic information (</a:t>
            </a:r>
            <a:r>
              <a:rPr lang="en-US" sz="1500" b="0" i="1" strike="noStrike" spc="-1" dirty="0" err="1">
                <a:latin typeface="Arial"/>
              </a:rPr>
              <a:t>PaPaRa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117" name="TextShape 35"/>
          <p:cNvSpPr txBox="1"/>
          <p:nvPr/>
        </p:nvSpPr>
        <p:spPr>
          <a:xfrm>
            <a:off x="7863840" y="2120040"/>
            <a:ext cx="2011680" cy="1132200"/>
          </a:xfrm>
          <a:prstGeom prst="rect">
            <a:avLst/>
          </a:prstGeom>
          <a:noFill/>
          <a:ln w="18360">
            <a:solidFill>
              <a:srgbClr val="A3238E"/>
            </a:solidFill>
            <a:round/>
          </a:ln>
        </p:spPr>
        <p:txBody>
          <a:bodyPr lIns="99000" tIns="54000" rIns="99000" bIns="54000"/>
          <a:lstStyle/>
          <a:p>
            <a:pPr algn="ctr"/>
            <a:r>
              <a:rPr lang="en-US" sz="1800" b="0" strike="noStrike" spc="-1" dirty="0">
                <a:latin typeface="Arial"/>
              </a:rPr>
              <a:t>Tree with all sequences </a:t>
            </a:r>
            <a:r>
              <a:rPr lang="en-US" sz="1600" b="0" strike="noStrike" spc="-1" dirty="0">
                <a:latin typeface="Arial"/>
              </a:rPr>
              <a:t>(analyze with </a:t>
            </a:r>
            <a:r>
              <a:rPr lang="en-US" sz="1600" b="0" strike="noStrike" spc="-1" dirty="0" err="1">
                <a:latin typeface="Arial"/>
              </a:rPr>
              <a:t>gappa</a:t>
            </a:r>
            <a:r>
              <a:rPr lang="en-US" sz="1600" b="0" strike="noStrike" spc="-1" dirty="0">
                <a:latin typeface="Arial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22" name="TextShape 40"/>
          <p:cNvSpPr txBox="1"/>
          <p:nvPr/>
        </p:nvSpPr>
        <p:spPr>
          <a:xfrm>
            <a:off x="3520440" y="2030400"/>
            <a:ext cx="128016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Filter hits (seqkit)</a:t>
            </a:r>
            <a:endParaRPr lang="en-US" sz="1500" b="0" strike="noStrike" spc="-1">
              <a:latin typeface="Arial"/>
            </a:endParaRPr>
          </a:p>
        </p:txBody>
      </p:sp>
      <p:cxnSp>
        <p:nvCxnSpPr>
          <p:cNvPr id="3" name="Conector angular 2">
            <a:extLst>
              <a:ext uri="{FF2B5EF4-FFF2-40B4-BE49-F238E27FC236}">
                <a16:creationId xmlns:a16="http://schemas.microsoft.com/office/drawing/2014/main" id="{AFF813A5-92B3-CB47-8040-5FF5E8D0A434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 rot="5400000">
            <a:off x="67050" y="1861650"/>
            <a:ext cx="1786140" cy="127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Shape 7"/>
          <p:cNvSpPr txBox="1"/>
          <p:nvPr/>
        </p:nvSpPr>
        <p:spPr>
          <a:xfrm>
            <a:off x="54538" y="1078020"/>
            <a:ext cx="2114962" cy="14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1500" b="0" i="1" strike="noStrike" spc="-1" dirty="0">
                <a:latin typeface="Arial"/>
              </a:rPr>
              <a:t>1.- Remove duplicates by </a:t>
            </a:r>
            <a:r>
              <a:rPr lang="en-US" sz="1500" i="1" spc="-1" dirty="0">
                <a:latin typeface="Arial"/>
              </a:rPr>
              <a:t>name</a:t>
            </a:r>
            <a:r>
              <a:rPr lang="en-US" sz="1500" b="0" i="1" strike="noStrike" spc="-1" dirty="0">
                <a:latin typeface="Arial"/>
              </a:rPr>
              <a:t> (</a:t>
            </a:r>
            <a:r>
              <a:rPr lang="en-US" sz="1500" b="0" i="1" strike="noStrike" spc="-1" dirty="0" err="1">
                <a:latin typeface="Arial"/>
              </a:rPr>
              <a:t>seqkit</a:t>
            </a:r>
            <a:r>
              <a:rPr lang="en-US" sz="1500" b="0" i="1" strike="noStrike" spc="-1" dirty="0">
                <a:latin typeface="Arial"/>
              </a:rPr>
              <a:t>) </a:t>
            </a:r>
          </a:p>
          <a:p>
            <a:pPr algn="ctr"/>
            <a:r>
              <a:rPr lang="en-US" sz="1500" i="1" spc="-1" dirty="0">
                <a:latin typeface="Arial"/>
              </a:rPr>
              <a:t>2. - </a:t>
            </a:r>
            <a:r>
              <a:rPr lang="en-US" sz="1500" b="0" i="1" strike="noStrike" spc="-1" dirty="0">
                <a:latin typeface="Arial"/>
              </a:rPr>
              <a:t>change names </a:t>
            </a:r>
            <a:r>
              <a:rPr lang="en-US" sz="1500" i="1" spc="-1" dirty="0">
                <a:latin typeface="Arial"/>
              </a:rPr>
              <a:t>(</a:t>
            </a:r>
            <a:r>
              <a:rPr lang="en-US" sz="1500" i="1" spc="-1" dirty="0" err="1">
                <a:latin typeface="Arial"/>
              </a:rPr>
              <a:t>biopython</a:t>
            </a:r>
            <a:r>
              <a:rPr lang="en-US" sz="1500" i="1" spc="-1" dirty="0">
                <a:latin typeface="Arial"/>
              </a:rPr>
              <a:t>) </a:t>
            </a:r>
          </a:p>
          <a:p>
            <a:pPr algn="ctr"/>
            <a:r>
              <a:rPr lang="en-US" sz="1500" i="1" spc="-1" dirty="0">
                <a:latin typeface="Arial"/>
              </a:rPr>
              <a:t>3. - Tr</a:t>
            </a:r>
            <a:r>
              <a:rPr lang="en-US" sz="1500" b="0" i="1" strike="noStrike" spc="-1" dirty="0">
                <a:latin typeface="Arial"/>
              </a:rPr>
              <a:t>anslate to aa (Prodigal / </a:t>
            </a:r>
            <a:r>
              <a:rPr lang="en-US" sz="1500" b="0" i="1" strike="noStrike" spc="-1" dirty="0" err="1">
                <a:latin typeface="Arial"/>
              </a:rPr>
              <a:t>seqkit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i="1" strike="noStrike" spc="-1" dirty="0">
              <a:latin typeface="Arial"/>
              <a:ea typeface="Noto Sans CJK SC"/>
            </a:endParaRPr>
          </a:p>
        </p:txBody>
      </p: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C4814F70-8F0D-934D-B6BB-E4A6B067E516}"/>
              </a:ext>
            </a:extLst>
          </p:cNvPr>
          <p:cNvCxnSpPr>
            <a:cxnSpLocks/>
            <a:stCxn id="100" idx="2"/>
            <a:endCxn id="90" idx="0"/>
          </p:cNvCxnSpPr>
          <p:nvPr/>
        </p:nvCxnSpPr>
        <p:spPr>
          <a:xfrm rot="5400000">
            <a:off x="1280160" y="2971800"/>
            <a:ext cx="1371600" cy="2011680"/>
          </a:xfrm>
          <a:prstGeom prst="bentConnector3">
            <a:avLst>
              <a:gd name="adj1" fmla="val 1624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angular 48">
            <a:extLst>
              <a:ext uri="{FF2B5EF4-FFF2-40B4-BE49-F238E27FC236}">
                <a16:creationId xmlns:a16="http://schemas.microsoft.com/office/drawing/2014/main" id="{0BC68AB7-17F5-434C-9664-FB71B54D62BF}"/>
              </a:ext>
            </a:extLst>
          </p:cNvPr>
          <p:cNvCxnSpPr>
            <a:cxnSpLocks/>
            <a:stCxn id="90" idx="3"/>
            <a:endCxn id="96" idx="2"/>
          </p:cNvCxnSpPr>
          <p:nvPr/>
        </p:nvCxnSpPr>
        <p:spPr>
          <a:xfrm flipV="1">
            <a:off x="1645920" y="3869640"/>
            <a:ext cx="1508760" cy="104094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angular 51">
            <a:extLst>
              <a:ext uri="{FF2B5EF4-FFF2-40B4-BE49-F238E27FC236}">
                <a16:creationId xmlns:a16="http://schemas.microsoft.com/office/drawing/2014/main" id="{D842C2E0-F87B-E248-B4B6-492AA4B0BDA8}"/>
              </a:ext>
            </a:extLst>
          </p:cNvPr>
          <p:cNvCxnSpPr>
            <a:cxnSpLocks/>
            <a:stCxn id="100" idx="0"/>
          </p:cNvCxnSpPr>
          <p:nvPr/>
        </p:nvCxnSpPr>
        <p:spPr>
          <a:xfrm rot="5400000" flipH="1" flipV="1">
            <a:off x="3254040" y="2292400"/>
            <a:ext cx="222920" cy="787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angular 54">
            <a:extLst>
              <a:ext uri="{FF2B5EF4-FFF2-40B4-BE49-F238E27FC236}">
                <a16:creationId xmlns:a16="http://schemas.microsoft.com/office/drawing/2014/main" id="{37D45442-53D6-9F4C-860C-1FA6C4F4130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55260" y="2846900"/>
            <a:ext cx="1701200" cy="86360"/>
          </a:xfrm>
          <a:prstGeom prst="bentConnector3">
            <a:avLst>
              <a:gd name="adj1" fmla="val -16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F9596AA-662B-5F40-8987-08705D5088E0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645920" y="3040560"/>
            <a:ext cx="640080" cy="41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Shape 11"/>
          <p:cNvSpPr txBox="1"/>
          <p:nvPr/>
        </p:nvSpPr>
        <p:spPr>
          <a:xfrm>
            <a:off x="102240" y="3690900"/>
            <a:ext cx="1554480" cy="7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 err="1">
                <a:latin typeface="Arial"/>
              </a:rPr>
              <a:t>hmmrsearch</a:t>
            </a:r>
            <a:endParaRPr lang="en-US" sz="1500" b="0" strike="noStrike" spc="-1" dirty="0">
              <a:latin typeface="Arial"/>
            </a:endParaRPr>
          </a:p>
          <a:p>
            <a:pPr algn="ctr"/>
            <a:r>
              <a:rPr lang="en-US" sz="1500" b="0" i="1" strike="noStrike" spc="-1" dirty="0">
                <a:latin typeface="Arial"/>
              </a:rPr>
              <a:t>HMM models</a:t>
            </a:r>
            <a:endParaRPr lang="en-US" sz="1500" b="0" strike="noStrike" spc="-1" dirty="0">
              <a:latin typeface="Arial"/>
            </a:endParaRPr>
          </a:p>
          <a:p>
            <a:pPr algn="ctr"/>
            <a:r>
              <a:rPr lang="en-US" sz="1500" b="0" i="1" strike="noStrike" spc="-1" dirty="0">
                <a:latin typeface="Arial"/>
              </a:rPr>
              <a:t>2 </a:t>
            </a:r>
            <a:r>
              <a:rPr lang="en-US" sz="1500" b="0" i="1" strike="noStrike" spc="-1" dirty="0" err="1">
                <a:latin typeface="Arial"/>
              </a:rPr>
              <a:t>TIGRfams</a:t>
            </a:r>
            <a:endParaRPr lang="en-US" sz="1500" b="0" strike="noStrike" spc="-1" dirty="0">
              <a:latin typeface="Arial"/>
            </a:endParaRPr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630AD527-46E6-8240-B75F-46B8F1B44C7D}"/>
              </a:ext>
            </a:extLst>
          </p:cNvPr>
          <p:cNvCxnSpPr>
            <a:cxnSpLocks/>
          </p:cNvCxnSpPr>
          <p:nvPr/>
        </p:nvCxnSpPr>
        <p:spPr>
          <a:xfrm>
            <a:off x="4480560" y="1710180"/>
            <a:ext cx="127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1C5E383B-B3A8-C140-A81C-05967B960479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6263640" y="1992240"/>
            <a:ext cx="0" cy="805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angular 72">
            <a:extLst>
              <a:ext uri="{FF2B5EF4-FFF2-40B4-BE49-F238E27FC236}">
                <a16:creationId xmlns:a16="http://schemas.microsoft.com/office/drawing/2014/main" id="{F46A2998-7581-A643-BF3D-5617AB5FB64A}"/>
              </a:ext>
            </a:extLst>
          </p:cNvPr>
          <p:cNvCxnSpPr>
            <a:cxnSpLocks/>
          </p:cNvCxnSpPr>
          <p:nvPr/>
        </p:nvCxnSpPr>
        <p:spPr>
          <a:xfrm rot="5400000">
            <a:off x="4367926" y="3544965"/>
            <a:ext cx="1551150" cy="502921"/>
          </a:xfrm>
          <a:prstGeom prst="bentConnector3">
            <a:avLst>
              <a:gd name="adj1" fmla="val 87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angular 78">
            <a:extLst>
              <a:ext uri="{FF2B5EF4-FFF2-40B4-BE49-F238E27FC236}">
                <a16:creationId xmlns:a16="http://schemas.microsoft.com/office/drawing/2014/main" id="{2892A52F-B6AD-294A-A11F-5770BF47E9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27600" y="1992240"/>
            <a:ext cx="2409200" cy="1644480"/>
          </a:xfrm>
          <a:prstGeom prst="bentConnector3">
            <a:avLst>
              <a:gd name="adj1" fmla="val -184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080020F5-4594-9445-8E01-A878490C2C62}"/>
              </a:ext>
            </a:extLst>
          </p:cNvPr>
          <p:cNvCxnSpPr>
            <a:cxnSpLocks/>
            <a:stCxn id="110" idx="1"/>
            <a:endCxn id="105" idx="3"/>
          </p:cNvCxnSpPr>
          <p:nvPr/>
        </p:nvCxnSpPr>
        <p:spPr>
          <a:xfrm flipH="1" flipV="1">
            <a:off x="5760720" y="5248260"/>
            <a:ext cx="1828800" cy="108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angular 40">
            <a:extLst>
              <a:ext uri="{FF2B5EF4-FFF2-40B4-BE49-F238E27FC236}">
                <a16:creationId xmlns:a16="http://schemas.microsoft.com/office/drawing/2014/main" id="{E1D0EB39-6853-9344-8C2E-69C20F0EFB04}"/>
              </a:ext>
            </a:extLst>
          </p:cNvPr>
          <p:cNvCxnSpPr>
            <a:cxnSpLocks/>
            <a:stCxn id="105" idx="0"/>
          </p:cNvCxnSpPr>
          <p:nvPr/>
        </p:nvCxnSpPr>
        <p:spPr>
          <a:xfrm rot="5400000" flipH="1" flipV="1">
            <a:off x="5925620" y="3577390"/>
            <a:ext cx="326790" cy="2393950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de flecha 123">
            <a:extLst>
              <a:ext uri="{FF2B5EF4-FFF2-40B4-BE49-F238E27FC236}">
                <a16:creationId xmlns:a16="http://schemas.microsoft.com/office/drawing/2014/main" id="{88273531-3535-F74B-81BA-8F7FBAADD42F}"/>
              </a:ext>
            </a:extLst>
          </p:cNvPr>
          <p:cNvCxnSpPr>
            <a:cxnSpLocks/>
          </p:cNvCxnSpPr>
          <p:nvPr/>
        </p:nvCxnSpPr>
        <p:spPr>
          <a:xfrm flipV="1">
            <a:off x="8641080" y="3245040"/>
            <a:ext cx="0" cy="100602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Shape 38"/>
          <p:cNvSpPr txBox="1"/>
          <p:nvPr/>
        </p:nvSpPr>
        <p:spPr>
          <a:xfrm>
            <a:off x="7498080" y="3599640"/>
            <a:ext cx="2194560" cy="42372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1500" b="0" i="1" strike="noStrike" spc="-1" dirty="0">
                <a:latin typeface="Arial"/>
              </a:rPr>
              <a:t>Short sequences placement (EPA-ng)</a:t>
            </a:r>
            <a:endParaRPr lang="en-US" sz="1500" b="0" i="1" strike="noStrike" spc="-1" dirty="0">
              <a:latin typeface="Arial"/>
              <a:ea typeface="Noto Sans CJK SC"/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48F21304-9A80-5F47-9B9F-B50914C7505A}"/>
              </a:ext>
            </a:extLst>
          </p:cNvPr>
          <p:cNvSpPr/>
          <p:nvPr/>
        </p:nvSpPr>
        <p:spPr>
          <a:xfrm>
            <a:off x="0" y="5604"/>
            <a:ext cx="1008062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b="1" spc="-1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33374613-33E4-174F-900B-748276711A92}"/>
              </a:ext>
            </a:extLst>
          </p:cNvPr>
          <p:cNvSpPr/>
          <p:nvPr/>
        </p:nvSpPr>
        <p:spPr>
          <a:xfrm>
            <a:off x="1645920" y="830696"/>
            <a:ext cx="2870201" cy="4489478"/>
          </a:xfrm>
          <a:prstGeom prst="roundRect">
            <a:avLst>
              <a:gd name="adj" fmla="val 22083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493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17466C0-D066-8D49-B8B3-8DC1C6BFA27C}"/>
              </a:ext>
            </a:extLst>
          </p:cNvPr>
          <p:cNvSpPr txBox="1"/>
          <p:nvPr/>
        </p:nvSpPr>
        <p:spPr>
          <a:xfrm>
            <a:off x="243068" y="88022"/>
            <a:ext cx="84610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 found </a:t>
            </a:r>
            <a:r>
              <a:rPr lang="en-US" b="1" dirty="0" err="1"/>
              <a:t>nosZ</a:t>
            </a:r>
            <a:r>
              <a:rPr lang="en-US" b="1" dirty="0"/>
              <a:t> sequences.</a:t>
            </a:r>
          </a:p>
          <a:p>
            <a:r>
              <a:rPr lang="en-US" sz="1600" dirty="0"/>
              <a:t>Get list of IDs into a text file: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6273F7-E445-D84D-AF69-ED9B998CC006}"/>
              </a:ext>
            </a:extLst>
          </p:cNvPr>
          <p:cNvSpPr txBox="1"/>
          <p:nvPr/>
        </p:nvSpPr>
        <p:spPr>
          <a:xfrm>
            <a:off x="204872" y="962985"/>
            <a:ext cx="431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python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parse_marsampleHMM.py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less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hits_marsample.txt</a:t>
            </a:r>
            <a:endParaRPr lang="en-US" sz="14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1301CD4-A90A-644D-A4AE-6808E91B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79" y="2316283"/>
            <a:ext cx="1308593" cy="212967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9C21B22-FAE6-3F4D-AFD4-EBADFDE6F134}"/>
              </a:ext>
            </a:extLst>
          </p:cNvPr>
          <p:cNvSpPr txBox="1"/>
          <p:nvPr/>
        </p:nvSpPr>
        <p:spPr>
          <a:xfrm>
            <a:off x="4934173" y="941594"/>
            <a:ext cx="4941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parse_marNosZhmm.py</a:t>
            </a:r>
            <a:endParaRPr lang="es-E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-l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hits_mar_nosZ.txt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1469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hits_mar_nosZ.txt</a:t>
            </a:r>
            <a:endParaRPr lang="es-E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s-E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C02CDEF-B56C-3149-A320-8DA5551A9B16}"/>
              </a:ext>
            </a:extLst>
          </p:cNvPr>
          <p:cNvSpPr txBox="1"/>
          <p:nvPr/>
        </p:nvSpPr>
        <p:spPr>
          <a:xfrm>
            <a:off x="243068" y="1836033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8592CD5-7C08-3741-8D8F-E3CD074DF467}"/>
              </a:ext>
            </a:extLst>
          </p:cNvPr>
          <p:cNvSpPr txBox="1"/>
          <p:nvPr/>
        </p:nvSpPr>
        <p:spPr>
          <a:xfrm>
            <a:off x="2766812" y="2133721"/>
            <a:ext cx="7076068" cy="323165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Bio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SearchIO</a:t>
            </a:r>
            <a:endParaRPr lang="es-E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csv</a:t>
            </a:r>
            <a:endParaRPr lang="es-E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s-E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output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of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database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search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TIGRFAMs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HMMs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nosZ</a:t>
            </a:r>
            <a:endParaRPr lang="es-E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hmm_qresult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SearchIO.parse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marsample_nosZ_tigrfam.hmm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',  'hmmsearch3-domtab')</a:t>
            </a:r>
          </a:p>
          <a:p>
            <a:endParaRPr lang="es-E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make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of hits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IDs</a:t>
            </a:r>
            <a:endParaRPr lang="es-E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hit_ids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</a:p>
          <a:p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qresult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hmm_qresult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i in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qresult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)):</a:t>
            </a: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hit_ids.append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qresult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[i].id)</a:t>
            </a:r>
          </a:p>
          <a:p>
            <a:endParaRPr lang="es-E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to a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file</a:t>
            </a: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file = open('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hits_nosZ_marsample.txt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', 'w')</a:t>
            </a:r>
          </a:p>
          <a:p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hit_ids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)):</a:t>
            </a: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file.write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hit_ids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]) + "\n")</a:t>
            </a:r>
          </a:p>
          <a:p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file.close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71571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CAAB7AE-76D0-EB4D-AA55-FCD5BB083470}"/>
              </a:ext>
            </a:extLst>
          </p:cNvPr>
          <p:cNvSpPr/>
          <p:nvPr/>
        </p:nvSpPr>
        <p:spPr>
          <a:xfrm>
            <a:off x="243068" y="832744"/>
            <a:ext cx="983755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Filter database to keep only </a:t>
            </a:r>
            <a:r>
              <a:rPr lang="en-US" sz="1400" dirty="0" err="1"/>
              <a:t>nosZ</a:t>
            </a:r>
            <a:r>
              <a:rPr lang="en-US" sz="1400" dirty="0"/>
              <a:t> sequences by their ID:</a:t>
            </a:r>
          </a:p>
          <a:p>
            <a:endParaRPr lang="en-US" sz="1400" dirty="0"/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seqkit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grep -f 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hits_nosZ_marsample.txt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marsample_proteintrans_clean.faa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-o 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hits_nosZ_marsample.faa</a:t>
            </a:r>
            <a:endParaRPr lang="en-US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seqkit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grep -f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hits_mar_nosZ.txt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mar_proteintrans_clean.faa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-o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mar_nosZ.faa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3DB588-F8CA-8944-8DF5-A9B945B83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98" y="2185416"/>
            <a:ext cx="4809395" cy="32211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C84E19D-3A66-9145-9EAB-7FE91224574D}"/>
              </a:ext>
            </a:extLst>
          </p:cNvPr>
          <p:cNvSpPr txBox="1"/>
          <p:nvPr/>
        </p:nvSpPr>
        <p:spPr>
          <a:xfrm>
            <a:off x="243068" y="97166"/>
            <a:ext cx="84610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Retrieve found </a:t>
            </a:r>
            <a:r>
              <a:rPr lang="en-US" b="1" dirty="0" err="1"/>
              <a:t>nosZ</a:t>
            </a:r>
            <a:r>
              <a:rPr lang="en-US" b="1" dirty="0"/>
              <a:t> sequences.</a:t>
            </a:r>
          </a:p>
          <a:p>
            <a:r>
              <a:rPr lang="en-US" sz="1600" dirty="0"/>
              <a:t>Create </a:t>
            </a:r>
            <a:r>
              <a:rPr lang="en-US" sz="1600" dirty="0" err="1"/>
              <a:t>fasta</a:t>
            </a:r>
            <a:r>
              <a:rPr lang="en-US" sz="1600" dirty="0"/>
              <a:t> file with MAR </a:t>
            </a:r>
            <a:r>
              <a:rPr lang="en-US" sz="1600" dirty="0" err="1"/>
              <a:t>nosZ</a:t>
            </a:r>
            <a:r>
              <a:rPr lang="en-US" sz="1600" dirty="0"/>
              <a:t> sequences</a:t>
            </a:r>
          </a:p>
        </p:txBody>
      </p:sp>
    </p:spTree>
    <p:extLst>
      <p:ext uri="{BB962C8B-B14F-4D97-AF65-F5344CB8AC3E}">
        <p14:creationId xmlns:p14="http://schemas.microsoft.com/office/powerpoint/2010/main" val="1371867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7680960" y="822960"/>
            <a:ext cx="2399040" cy="484632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2"/>
          <p:cNvSpPr/>
          <p:nvPr/>
        </p:nvSpPr>
        <p:spPr>
          <a:xfrm>
            <a:off x="3931920" y="3383280"/>
            <a:ext cx="6148080" cy="22860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85" name="Line 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86" name="TextShape 4"/>
          <p:cNvSpPr txBox="1"/>
          <p:nvPr/>
        </p:nvSpPr>
        <p:spPr>
          <a:xfrm>
            <a:off x="228600" y="474300"/>
            <a:ext cx="1463040" cy="49428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DBs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nucleotides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87" name="TextShape 5"/>
          <p:cNvSpPr txBox="1"/>
          <p:nvPr/>
        </p:nvSpPr>
        <p:spPr>
          <a:xfrm>
            <a:off x="274320" y="2754720"/>
            <a:ext cx="1371600" cy="5716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DBs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proteins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cxnSp>
        <p:nvCxnSpPr>
          <p:cNvPr id="88" name="Line 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0" name="TextShape 8"/>
          <p:cNvSpPr txBox="1"/>
          <p:nvPr/>
        </p:nvSpPr>
        <p:spPr>
          <a:xfrm>
            <a:off x="274320" y="4663440"/>
            <a:ext cx="1371600" cy="4942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nosZ </a:t>
            </a:r>
            <a:endParaRPr lang="en-US" sz="1800" b="0" strike="noStrike" spc="-1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>
                <a:latin typeface="Arial"/>
              </a:rPr>
              <a:t>hits table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91" name="TextShape 9"/>
          <p:cNvSpPr txBox="1"/>
          <p:nvPr/>
        </p:nvSpPr>
        <p:spPr>
          <a:xfrm>
            <a:off x="7863840" y="1005840"/>
            <a:ext cx="201168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>
                <a:solidFill>
                  <a:srgbClr val="F04E4D"/>
                </a:solidFill>
                <a:latin typeface="Arial"/>
              </a:rPr>
              <a:t>Phylogenetic placement of environmental sequences </a:t>
            </a:r>
          </a:p>
        </p:txBody>
      </p:sp>
      <p:cxnSp>
        <p:nvCxnSpPr>
          <p:cNvPr id="92" name="Line 1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94" name="Line 1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5" name="TextShape 13"/>
          <p:cNvSpPr txBox="1"/>
          <p:nvPr/>
        </p:nvSpPr>
        <p:spPr>
          <a:xfrm>
            <a:off x="1444491" y="2641319"/>
            <a:ext cx="10058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 dirty="0">
                <a:latin typeface="Arial"/>
              </a:rPr>
              <a:t> </a:t>
            </a:r>
            <a:r>
              <a:rPr lang="en-US" sz="1400" i="1" spc="-1" dirty="0">
                <a:latin typeface="Arial"/>
              </a:rPr>
              <a:t>g</a:t>
            </a:r>
            <a:r>
              <a:rPr lang="en-US" sz="1500" b="0" i="1" strike="noStrike" spc="-1" dirty="0">
                <a:latin typeface="Arial"/>
              </a:rPr>
              <a:t>awk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96" name="TextShape 14"/>
          <p:cNvSpPr txBox="1"/>
          <p:nvPr/>
        </p:nvSpPr>
        <p:spPr>
          <a:xfrm>
            <a:off x="2651760" y="3631320"/>
            <a:ext cx="1005840" cy="23832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List IDs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cxnSp>
        <p:nvCxnSpPr>
          <p:cNvPr id="97" name="Line 1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8" name="TextShape 16"/>
          <p:cNvSpPr txBox="1"/>
          <p:nvPr/>
        </p:nvSpPr>
        <p:spPr>
          <a:xfrm>
            <a:off x="1828800" y="4572000"/>
            <a:ext cx="1280160" cy="302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biophyton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99" name="TextShape 17"/>
          <p:cNvSpPr txBox="1"/>
          <p:nvPr/>
        </p:nvSpPr>
        <p:spPr>
          <a:xfrm>
            <a:off x="2620779" y="1180360"/>
            <a:ext cx="1828800" cy="8596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hits reference sequences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0" name="TextShape 18"/>
          <p:cNvSpPr txBox="1"/>
          <p:nvPr/>
        </p:nvSpPr>
        <p:spPr>
          <a:xfrm>
            <a:off x="2286000" y="2797560"/>
            <a:ext cx="1371600" cy="4942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 aa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Clean IDs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1" name="TextShape 19"/>
          <p:cNvSpPr txBox="1"/>
          <p:nvPr/>
        </p:nvSpPr>
        <p:spPr>
          <a:xfrm>
            <a:off x="5750560" y="1106920"/>
            <a:ext cx="1828800" cy="88532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hits reference MSA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 err="1">
                <a:latin typeface="Arial"/>
              </a:rPr>
              <a:t>fasta</a:t>
            </a:r>
            <a:r>
              <a:rPr lang="en-US" sz="1800" b="0" strike="noStrike" spc="-1" dirty="0">
                <a:latin typeface="Arial"/>
              </a:rPr>
              <a:t> / </a:t>
            </a:r>
            <a:r>
              <a:rPr lang="en-US" sz="1800" b="0" strike="noStrike" spc="-1" dirty="0" err="1">
                <a:latin typeface="Arial"/>
              </a:rPr>
              <a:t>phylip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3" name="TextShape 21"/>
          <p:cNvSpPr txBox="1"/>
          <p:nvPr/>
        </p:nvSpPr>
        <p:spPr>
          <a:xfrm>
            <a:off x="4480560" y="1141560"/>
            <a:ext cx="128016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Alignment</a:t>
            </a:r>
            <a:endParaRPr lang="en-US" sz="1500" b="0" strike="noStrike" spc="-1">
              <a:latin typeface="Arial"/>
            </a:endParaRPr>
          </a:p>
          <a:p>
            <a:pPr algn="ctr"/>
            <a:r>
              <a:rPr lang="en-US" sz="1500" b="0" i="1" strike="noStrike" spc="-1">
                <a:latin typeface="Arial"/>
              </a:rPr>
              <a:t>MUSCLE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04" name="TextShape 22"/>
          <p:cNvSpPr txBox="1"/>
          <p:nvPr/>
        </p:nvSpPr>
        <p:spPr>
          <a:xfrm>
            <a:off x="5394960" y="2797560"/>
            <a:ext cx="1737360" cy="49428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nosZ Reference Tree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105" name="TextShape 23"/>
          <p:cNvSpPr txBox="1"/>
          <p:nvPr/>
        </p:nvSpPr>
        <p:spPr>
          <a:xfrm>
            <a:off x="4023360" y="4937760"/>
            <a:ext cx="1737360" cy="6210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>
                <a:latin typeface="Arial"/>
              </a:rPr>
              <a:t>nosZ fungene sequences 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106" name="TextShape 24"/>
          <p:cNvSpPr txBox="1"/>
          <p:nvPr/>
        </p:nvSpPr>
        <p:spPr>
          <a:xfrm>
            <a:off x="5125721" y="2110859"/>
            <a:ext cx="109728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latin typeface="Arial"/>
              </a:rPr>
              <a:t>Build tree (</a:t>
            </a:r>
            <a:r>
              <a:rPr lang="en-US" sz="1500" b="0" i="1" strike="noStrike" spc="-1" dirty="0" err="1">
                <a:latin typeface="Arial"/>
              </a:rPr>
              <a:t>iqTREE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strike="noStrike" spc="-1" dirty="0">
              <a:latin typeface="Arial"/>
            </a:endParaRPr>
          </a:p>
        </p:txBody>
      </p:sp>
      <p:cxnSp>
        <p:nvCxnSpPr>
          <p:cNvPr id="107" name="Line 2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08" name="Line 2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09" name="TextShape 27"/>
          <p:cNvSpPr txBox="1"/>
          <p:nvPr/>
        </p:nvSpPr>
        <p:spPr>
          <a:xfrm>
            <a:off x="6126480" y="4754880"/>
            <a:ext cx="1280160" cy="7254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Remove duplicates + uppercase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10" name="TextShape 28"/>
          <p:cNvSpPr txBox="1"/>
          <p:nvPr/>
        </p:nvSpPr>
        <p:spPr>
          <a:xfrm>
            <a:off x="7589520" y="4938840"/>
            <a:ext cx="2468880" cy="6210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 dirty="0" err="1">
                <a:latin typeface="Arial"/>
              </a:rPr>
              <a:t>Fungene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sequence collections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cxnSp>
        <p:nvCxnSpPr>
          <p:cNvPr id="111" name="Line 2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F04E4D"/>
            </a:solidFill>
            <a:round/>
            <a:tailEnd type="triangle" w="med" len="med"/>
          </a:ln>
        </p:spPr>
      </p:cxnSp>
      <p:sp>
        <p:nvSpPr>
          <p:cNvPr id="112" name="TextShape 30"/>
          <p:cNvSpPr txBox="1"/>
          <p:nvPr/>
        </p:nvSpPr>
        <p:spPr>
          <a:xfrm>
            <a:off x="7315200" y="4262400"/>
            <a:ext cx="2651760" cy="4392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>
                <a:latin typeface="Arial"/>
              </a:rPr>
              <a:t>Aligned nosZ fungene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cxnSp>
        <p:nvCxnSpPr>
          <p:cNvPr id="113" name="Line 3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</p:cxnSp>
      <p:cxnSp>
        <p:nvCxnSpPr>
          <p:cNvPr id="114" name="Line 3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</p:cxnSp>
      <p:sp>
        <p:nvSpPr>
          <p:cNvPr id="115" name="TextShape 33"/>
          <p:cNvSpPr txBox="1"/>
          <p:nvPr/>
        </p:nvSpPr>
        <p:spPr>
          <a:xfrm>
            <a:off x="4846320" y="3756600"/>
            <a:ext cx="2194560" cy="725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latin typeface="Arial"/>
              </a:rPr>
              <a:t>Align sequences with phylogenetic information (</a:t>
            </a:r>
            <a:r>
              <a:rPr lang="en-US" sz="1500" b="0" i="1" strike="noStrike" spc="-1" dirty="0" err="1">
                <a:latin typeface="Arial"/>
              </a:rPr>
              <a:t>PaPaRa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117" name="TextShape 35"/>
          <p:cNvSpPr txBox="1"/>
          <p:nvPr/>
        </p:nvSpPr>
        <p:spPr>
          <a:xfrm>
            <a:off x="7863840" y="2120040"/>
            <a:ext cx="2011680" cy="1132200"/>
          </a:xfrm>
          <a:prstGeom prst="rect">
            <a:avLst/>
          </a:prstGeom>
          <a:noFill/>
          <a:ln w="18360">
            <a:solidFill>
              <a:srgbClr val="A3238E"/>
            </a:solidFill>
            <a:round/>
          </a:ln>
        </p:spPr>
        <p:txBody>
          <a:bodyPr lIns="99000" tIns="54000" rIns="99000" bIns="54000"/>
          <a:lstStyle/>
          <a:p>
            <a:pPr algn="ctr"/>
            <a:r>
              <a:rPr lang="en-US" sz="1800" b="0" strike="noStrike" spc="-1" dirty="0">
                <a:latin typeface="Arial"/>
              </a:rPr>
              <a:t>Tree with all sequences </a:t>
            </a:r>
            <a:r>
              <a:rPr lang="en-US" sz="1600" b="0" strike="noStrike" spc="-1" dirty="0">
                <a:latin typeface="Arial"/>
              </a:rPr>
              <a:t>(analyze with </a:t>
            </a:r>
            <a:r>
              <a:rPr lang="en-US" sz="1600" b="0" strike="noStrike" spc="-1" dirty="0" err="1">
                <a:latin typeface="Arial"/>
              </a:rPr>
              <a:t>gappa</a:t>
            </a:r>
            <a:r>
              <a:rPr lang="en-US" sz="1600" b="0" strike="noStrike" spc="-1" dirty="0">
                <a:latin typeface="Arial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22" name="TextShape 40"/>
          <p:cNvSpPr txBox="1"/>
          <p:nvPr/>
        </p:nvSpPr>
        <p:spPr>
          <a:xfrm>
            <a:off x="3520440" y="2030400"/>
            <a:ext cx="128016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Filter hits (seqkit)</a:t>
            </a:r>
            <a:endParaRPr lang="en-US" sz="1500" b="0" strike="noStrike" spc="-1">
              <a:latin typeface="Arial"/>
            </a:endParaRPr>
          </a:p>
        </p:txBody>
      </p:sp>
      <p:cxnSp>
        <p:nvCxnSpPr>
          <p:cNvPr id="3" name="Conector angular 2">
            <a:extLst>
              <a:ext uri="{FF2B5EF4-FFF2-40B4-BE49-F238E27FC236}">
                <a16:creationId xmlns:a16="http://schemas.microsoft.com/office/drawing/2014/main" id="{AFF813A5-92B3-CB47-8040-5FF5E8D0A434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 rot="5400000">
            <a:off x="67050" y="1861650"/>
            <a:ext cx="1786140" cy="127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Shape 7"/>
          <p:cNvSpPr txBox="1"/>
          <p:nvPr/>
        </p:nvSpPr>
        <p:spPr>
          <a:xfrm>
            <a:off x="54538" y="1078020"/>
            <a:ext cx="2114962" cy="14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1500" b="0" i="1" strike="noStrike" spc="-1" dirty="0">
                <a:latin typeface="Arial"/>
              </a:rPr>
              <a:t>1.- Remove duplicates by </a:t>
            </a:r>
            <a:r>
              <a:rPr lang="en-US" sz="1500" i="1" spc="-1" dirty="0">
                <a:latin typeface="Arial"/>
              </a:rPr>
              <a:t>name</a:t>
            </a:r>
            <a:r>
              <a:rPr lang="en-US" sz="1500" b="0" i="1" strike="noStrike" spc="-1" dirty="0">
                <a:latin typeface="Arial"/>
              </a:rPr>
              <a:t> (</a:t>
            </a:r>
            <a:r>
              <a:rPr lang="en-US" sz="1500" b="0" i="1" strike="noStrike" spc="-1" dirty="0" err="1">
                <a:latin typeface="Arial"/>
              </a:rPr>
              <a:t>seqkit</a:t>
            </a:r>
            <a:r>
              <a:rPr lang="en-US" sz="1500" b="0" i="1" strike="noStrike" spc="-1" dirty="0">
                <a:latin typeface="Arial"/>
              </a:rPr>
              <a:t>) </a:t>
            </a:r>
          </a:p>
          <a:p>
            <a:pPr algn="ctr"/>
            <a:r>
              <a:rPr lang="en-US" sz="1500" i="1" spc="-1" dirty="0">
                <a:latin typeface="Arial"/>
              </a:rPr>
              <a:t>2. - </a:t>
            </a:r>
            <a:r>
              <a:rPr lang="en-US" sz="1500" b="0" i="1" strike="noStrike" spc="-1" dirty="0">
                <a:latin typeface="Arial"/>
              </a:rPr>
              <a:t>change names </a:t>
            </a:r>
            <a:r>
              <a:rPr lang="en-US" sz="1500" i="1" spc="-1" dirty="0">
                <a:latin typeface="Arial"/>
              </a:rPr>
              <a:t>(</a:t>
            </a:r>
            <a:r>
              <a:rPr lang="en-US" sz="1500" i="1" spc="-1" dirty="0" err="1">
                <a:latin typeface="Arial"/>
              </a:rPr>
              <a:t>biopython</a:t>
            </a:r>
            <a:r>
              <a:rPr lang="en-US" sz="1500" i="1" spc="-1" dirty="0">
                <a:latin typeface="Arial"/>
              </a:rPr>
              <a:t>) </a:t>
            </a:r>
          </a:p>
          <a:p>
            <a:pPr algn="ctr"/>
            <a:r>
              <a:rPr lang="en-US" sz="1500" i="1" spc="-1" dirty="0">
                <a:latin typeface="Arial"/>
              </a:rPr>
              <a:t>3. - Tr</a:t>
            </a:r>
            <a:r>
              <a:rPr lang="en-US" sz="1500" b="0" i="1" strike="noStrike" spc="-1" dirty="0">
                <a:latin typeface="Arial"/>
              </a:rPr>
              <a:t>anslate to aa (Prodigal / </a:t>
            </a:r>
            <a:r>
              <a:rPr lang="en-US" sz="1500" b="0" i="1" strike="noStrike" spc="-1" dirty="0" err="1">
                <a:latin typeface="Arial"/>
              </a:rPr>
              <a:t>seqkit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i="1" strike="noStrike" spc="-1" dirty="0">
              <a:latin typeface="Arial"/>
              <a:ea typeface="Noto Sans CJK SC"/>
            </a:endParaRPr>
          </a:p>
        </p:txBody>
      </p: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C4814F70-8F0D-934D-B6BB-E4A6B067E516}"/>
              </a:ext>
            </a:extLst>
          </p:cNvPr>
          <p:cNvCxnSpPr>
            <a:cxnSpLocks/>
            <a:stCxn id="100" idx="2"/>
            <a:endCxn id="90" idx="0"/>
          </p:cNvCxnSpPr>
          <p:nvPr/>
        </p:nvCxnSpPr>
        <p:spPr>
          <a:xfrm rot="5400000">
            <a:off x="1280160" y="2971800"/>
            <a:ext cx="1371600" cy="2011680"/>
          </a:xfrm>
          <a:prstGeom prst="bentConnector3">
            <a:avLst>
              <a:gd name="adj1" fmla="val 1624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angular 48">
            <a:extLst>
              <a:ext uri="{FF2B5EF4-FFF2-40B4-BE49-F238E27FC236}">
                <a16:creationId xmlns:a16="http://schemas.microsoft.com/office/drawing/2014/main" id="{0BC68AB7-17F5-434C-9664-FB71B54D62BF}"/>
              </a:ext>
            </a:extLst>
          </p:cNvPr>
          <p:cNvCxnSpPr>
            <a:cxnSpLocks/>
            <a:stCxn id="90" idx="3"/>
            <a:endCxn id="96" idx="2"/>
          </p:cNvCxnSpPr>
          <p:nvPr/>
        </p:nvCxnSpPr>
        <p:spPr>
          <a:xfrm flipV="1">
            <a:off x="1645920" y="3869640"/>
            <a:ext cx="1508760" cy="104094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angular 51">
            <a:extLst>
              <a:ext uri="{FF2B5EF4-FFF2-40B4-BE49-F238E27FC236}">
                <a16:creationId xmlns:a16="http://schemas.microsoft.com/office/drawing/2014/main" id="{D842C2E0-F87B-E248-B4B6-492AA4B0BDA8}"/>
              </a:ext>
            </a:extLst>
          </p:cNvPr>
          <p:cNvCxnSpPr>
            <a:cxnSpLocks/>
            <a:stCxn id="100" idx="0"/>
          </p:cNvCxnSpPr>
          <p:nvPr/>
        </p:nvCxnSpPr>
        <p:spPr>
          <a:xfrm rot="5400000" flipH="1" flipV="1">
            <a:off x="3254040" y="2292400"/>
            <a:ext cx="222920" cy="787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angular 54">
            <a:extLst>
              <a:ext uri="{FF2B5EF4-FFF2-40B4-BE49-F238E27FC236}">
                <a16:creationId xmlns:a16="http://schemas.microsoft.com/office/drawing/2014/main" id="{37D45442-53D6-9F4C-860C-1FA6C4F4130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55260" y="2846900"/>
            <a:ext cx="1701200" cy="86360"/>
          </a:xfrm>
          <a:prstGeom prst="bentConnector3">
            <a:avLst>
              <a:gd name="adj1" fmla="val -16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F9596AA-662B-5F40-8987-08705D5088E0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645920" y="3040560"/>
            <a:ext cx="640080" cy="41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Shape 11"/>
          <p:cNvSpPr txBox="1"/>
          <p:nvPr/>
        </p:nvSpPr>
        <p:spPr>
          <a:xfrm>
            <a:off x="102240" y="3690900"/>
            <a:ext cx="1554480" cy="7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 err="1">
                <a:latin typeface="Arial"/>
              </a:rPr>
              <a:t>hmmrsearch</a:t>
            </a:r>
            <a:endParaRPr lang="en-US" sz="1500" b="0" strike="noStrike" spc="-1" dirty="0">
              <a:latin typeface="Arial"/>
            </a:endParaRPr>
          </a:p>
          <a:p>
            <a:pPr algn="ctr"/>
            <a:r>
              <a:rPr lang="en-US" sz="1500" b="0" i="1" strike="noStrike" spc="-1" dirty="0">
                <a:latin typeface="Arial"/>
              </a:rPr>
              <a:t>HMM models</a:t>
            </a:r>
            <a:endParaRPr lang="en-US" sz="1500" b="0" strike="noStrike" spc="-1" dirty="0">
              <a:latin typeface="Arial"/>
            </a:endParaRPr>
          </a:p>
          <a:p>
            <a:pPr algn="ctr"/>
            <a:r>
              <a:rPr lang="en-US" sz="1500" b="0" i="1" strike="noStrike" spc="-1" dirty="0">
                <a:latin typeface="Arial"/>
              </a:rPr>
              <a:t>2 </a:t>
            </a:r>
            <a:r>
              <a:rPr lang="en-US" sz="1500" b="0" i="1" strike="noStrike" spc="-1" dirty="0" err="1">
                <a:latin typeface="Arial"/>
              </a:rPr>
              <a:t>TIGRfams</a:t>
            </a:r>
            <a:endParaRPr lang="en-US" sz="1500" b="0" strike="noStrike" spc="-1" dirty="0">
              <a:latin typeface="Arial"/>
            </a:endParaRPr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630AD527-46E6-8240-B75F-46B8F1B44C7D}"/>
              </a:ext>
            </a:extLst>
          </p:cNvPr>
          <p:cNvCxnSpPr>
            <a:cxnSpLocks/>
          </p:cNvCxnSpPr>
          <p:nvPr/>
        </p:nvCxnSpPr>
        <p:spPr>
          <a:xfrm>
            <a:off x="4480560" y="1710180"/>
            <a:ext cx="127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1C5E383B-B3A8-C140-A81C-05967B960479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6263640" y="1992240"/>
            <a:ext cx="0" cy="805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angular 72">
            <a:extLst>
              <a:ext uri="{FF2B5EF4-FFF2-40B4-BE49-F238E27FC236}">
                <a16:creationId xmlns:a16="http://schemas.microsoft.com/office/drawing/2014/main" id="{F46A2998-7581-A643-BF3D-5617AB5FB64A}"/>
              </a:ext>
            </a:extLst>
          </p:cNvPr>
          <p:cNvCxnSpPr>
            <a:cxnSpLocks/>
          </p:cNvCxnSpPr>
          <p:nvPr/>
        </p:nvCxnSpPr>
        <p:spPr>
          <a:xfrm rot="5400000">
            <a:off x="4367926" y="3544965"/>
            <a:ext cx="1551150" cy="502921"/>
          </a:xfrm>
          <a:prstGeom prst="bentConnector3">
            <a:avLst>
              <a:gd name="adj1" fmla="val 87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angular 78">
            <a:extLst>
              <a:ext uri="{FF2B5EF4-FFF2-40B4-BE49-F238E27FC236}">
                <a16:creationId xmlns:a16="http://schemas.microsoft.com/office/drawing/2014/main" id="{2892A52F-B6AD-294A-A11F-5770BF47E9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27600" y="1992240"/>
            <a:ext cx="2409200" cy="1644480"/>
          </a:xfrm>
          <a:prstGeom prst="bentConnector3">
            <a:avLst>
              <a:gd name="adj1" fmla="val -184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080020F5-4594-9445-8E01-A878490C2C62}"/>
              </a:ext>
            </a:extLst>
          </p:cNvPr>
          <p:cNvCxnSpPr>
            <a:cxnSpLocks/>
            <a:stCxn id="110" idx="1"/>
            <a:endCxn id="105" idx="3"/>
          </p:cNvCxnSpPr>
          <p:nvPr/>
        </p:nvCxnSpPr>
        <p:spPr>
          <a:xfrm flipH="1" flipV="1">
            <a:off x="5760720" y="5248260"/>
            <a:ext cx="1828800" cy="108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angular 40">
            <a:extLst>
              <a:ext uri="{FF2B5EF4-FFF2-40B4-BE49-F238E27FC236}">
                <a16:creationId xmlns:a16="http://schemas.microsoft.com/office/drawing/2014/main" id="{E1D0EB39-6853-9344-8C2E-69C20F0EFB04}"/>
              </a:ext>
            </a:extLst>
          </p:cNvPr>
          <p:cNvCxnSpPr>
            <a:cxnSpLocks/>
            <a:stCxn id="105" idx="0"/>
          </p:cNvCxnSpPr>
          <p:nvPr/>
        </p:nvCxnSpPr>
        <p:spPr>
          <a:xfrm rot="5400000" flipH="1" flipV="1">
            <a:off x="5925620" y="3577390"/>
            <a:ext cx="326790" cy="2393950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de flecha 123">
            <a:extLst>
              <a:ext uri="{FF2B5EF4-FFF2-40B4-BE49-F238E27FC236}">
                <a16:creationId xmlns:a16="http://schemas.microsoft.com/office/drawing/2014/main" id="{88273531-3535-F74B-81BA-8F7FBAADD42F}"/>
              </a:ext>
            </a:extLst>
          </p:cNvPr>
          <p:cNvCxnSpPr>
            <a:cxnSpLocks/>
          </p:cNvCxnSpPr>
          <p:nvPr/>
        </p:nvCxnSpPr>
        <p:spPr>
          <a:xfrm flipV="1">
            <a:off x="8641080" y="3245040"/>
            <a:ext cx="0" cy="100602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Shape 38"/>
          <p:cNvSpPr txBox="1"/>
          <p:nvPr/>
        </p:nvSpPr>
        <p:spPr>
          <a:xfrm>
            <a:off x="7498080" y="3599640"/>
            <a:ext cx="2194560" cy="42372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1500" b="0" i="1" strike="noStrike" spc="-1" dirty="0">
                <a:latin typeface="Arial"/>
              </a:rPr>
              <a:t>Short sequences placement (EPA-ng)</a:t>
            </a:r>
            <a:endParaRPr lang="en-US" sz="1500" b="0" i="1" strike="noStrike" spc="-1" dirty="0">
              <a:latin typeface="Arial"/>
              <a:ea typeface="Noto Sans CJK SC"/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48F21304-9A80-5F47-9B9F-B50914C7505A}"/>
              </a:ext>
            </a:extLst>
          </p:cNvPr>
          <p:cNvSpPr/>
          <p:nvPr/>
        </p:nvSpPr>
        <p:spPr>
          <a:xfrm>
            <a:off x="0" y="5604"/>
            <a:ext cx="1008062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b="1" spc="-1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33374613-33E4-174F-900B-748276711A92}"/>
              </a:ext>
            </a:extLst>
          </p:cNvPr>
          <p:cNvSpPr/>
          <p:nvPr/>
        </p:nvSpPr>
        <p:spPr>
          <a:xfrm>
            <a:off x="2477516" y="952736"/>
            <a:ext cx="5203444" cy="1204923"/>
          </a:xfrm>
          <a:prstGeom prst="roundRect">
            <a:avLst>
              <a:gd name="adj" fmla="val 22083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529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2434272" y="641835"/>
            <a:ext cx="5212080" cy="40559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 dirty="0">
                <a:latin typeface="Arial"/>
                <a:hlinkClick r:id="rId2"/>
              </a:rPr>
              <a:t>https://</a:t>
            </a:r>
            <a:r>
              <a:rPr lang="en-US" sz="1800" b="0" strike="noStrike" spc="-1" dirty="0" err="1">
                <a:latin typeface="Arial"/>
                <a:hlinkClick r:id="rId2"/>
              </a:rPr>
              <a:t>mmp.sfb.uit.no</a:t>
            </a:r>
            <a:r>
              <a:rPr lang="en-US" sz="1800" b="0" strike="noStrike" spc="-1" dirty="0">
                <a:latin typeface="Arial"/>
                <a:hlinkClick r:id="rId2"/>
              </a:rPr>
              <a:t>/databases/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2" name="Imagen 41"/>
          <p:cNvPicPr/>
          <p:nvPr/>
        </p:nvPicPr>
        <p:blipFill>
          <a:blip r:embed="rId3"/>
          <a:stretch/>
        </p:blipFill>
        <p:spPr>
          <a:xfrm>
            <a:off x="1702752" y="1110805"/>
            <a:ext cx="6675120" cy="4440240"/>
          </a:xfrm>
          <a:prstGeom prst="rect">
            <a:avLst/>
          </a:prstGeom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1A3F562-B149-664B-B8C0-A0A08607EE2E}"/>
              </a:ext>
            </a:extLst>
          </p:cNvPr>
          <p:cNvSpPr/>
          <p:nvPr/>
        </p:nvSpPr>
        <p:spPr>
          <a:xfrm>
            <a:off x="-1" y="0"/>
            <a:ext cx="1008062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b="1" spc="-1" dirty="0">
                <a:solidFill>
                  <a:schemeClr val="bg1"/>
                </a:solidFill>
              </a:rPr>
              <a:t>Download MAR databases: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ACC5057-B302-1845-8AD3-C606BA46C747}"/>
              </a:ext>
            </a:extLst>
          </p:cNvPr>
          <p:cNvCxnSpPr>
            <a:cxnSpLocks/>
          </p:cNvCxnSpPr>
          <p:nvPr/>
        </p:nvCxnSpPr>
        <p:spPr>
          <a:xfrm flipH="1">
            <a:off x="6224077" y="2226066"/>
            <a:ext cx="380245" cy="325924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9C7815A-7EF4-4343-95E3-53DA0739A869}"/>
              </a:ext>
            </a:extLst>
          </p:cNvPr>
          <p:cNvSpPr/>
          <p:nvPr/>
        </p:nvSpPr>
        <p:spPr>
          <a:xfrm>
            <a:off x="217283" y="630138"/>
            <a:ext cx="96831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mkdir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alignments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muscle -in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hits_nosZ_marsample.faa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phyiout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alignments/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hits_nosZ_aligned.phy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fastaout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alignments/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hits_nosZ_aligned.faa</a:t>
            </a:r>
            <a:endParaRPr lang="en-US" sz="14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2EFFE0-55A3-A64F-8A43-881F0F89ABED}"/>
              </a:ext>
            </a:extLst>
          </p:cNvPr>
          <p:cNvSpPr txBox="1"/>
          <p:nvPr/>
        </p:nvSpPr>
        <p:spPr>
          <a:xfrm>
            <a:off x="217283" y="153908"/>
            <a:ext cx="931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Multiple sequence alignment of MAR </a:t>
            </a:r>
            <a:r>
              <a:rPr lang="en-US" b="1" dirty="0" err="1"/>
              <a:t>nosZ</a:t>
            </a:r>
            <a:r>
              <a:rPr lang="en-US" b="1" dirty="0"/>
              <a:t> sequences – MUSCLE – </a:t>
            </a:r>
            <a:r>
              <a:rPr lang="en-US" b="1" dirty="0">
                <a:solidFill>
                  <a:srgbClr val="7030A0"/>
                </a:solidFill>
              </a:rPr>
              <a:t>small dataset</a:t>
            </a:r>
            <a:r>
              <a:rPr lang="en-US" b="1" dirty="0"/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9D7E51-41A1-934A-B329-28A19909B2A2}"/>
              </a:ext>
            </a:extLst>
          </p:cNvPr>
          <p:cNvSpPr txBox="1"/>
          <p:nvPr/>
        </p:nvSpPr>
        <p:spPr>
          <a:xfrm>
            <a:off x="217283" y="1508125"/>
            <a:ext cx="7579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Save output in two formats: </a:t>
            </a:r>
            <a:r>
              <a:rPr lang="en-US" sz="1600" dirty="0" err="1"/>
              <a:t>fasta</a:t>
            </a:r>
            <a:r>
              <a:rPr lang="en-US" sz="1600" dirty="0"/>
              <a:t> and </a:t>
            </a:r>
            <a:r>
              <a:rPr lang="en-US" sz="1600" dirty="0" err="1"/>
              <a:t>phylip</a:t>
            </a:r>
            <a:r>
              <a:rPr lang="en-US" sz="1600" dirty="0"/>
              <a:t> (we might need only one)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AC37AE6-F85F-4D4D-8F9A-F78BB845C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91" y="1941581"/>
            <a:ext cx="3250981" cy="36779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B0F4E76-34FF-F84E-8F52-3DD0653B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58" y="1941581"/>
            <a:ext cx="3932484" cy="309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86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7680960" y="822960"/>
            <a:ext cx="2399040" cy="484632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2"/>
          <p:cNvSpPr/>
          <p:nvPr/>
        </p:nvSpPr>
        <p:spPr>
          <a:xfrm>
            <a:off x="3931920" y="3383280"/>
            <a:ext cx="6148080" cy="22860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85" name="Line 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86" name="TextShape 4"/>
          <p:cNvSpPr txBox="1"/>
          <p:nvPr/>
        </p:nvSpPr>
        <p:spPr>
          <a:xfrm>
            <a:off x="228600" y="474300"/>
            <a:ext cx="1463040" cy="49428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DBs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nucleotides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87" name="TextShape 5"/>
          <p:cNvSpPr txBox="1"/>
          <p:nvPr/>
        </p:nvSpPr>
        <p:spPr>
          <a:xfrm>
            <a:off x="274320" y="2754720"/>
            <a:ext cx="1371600" cy="5716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DBs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proteins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cxnSp>
        <p:nvCxnSpPr>
          <p:cNvPr id="88" name="Line 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0" name="TextShape 8"/>
          <p:cNvSpPr txBox="1"/>
          <p:nvPr/>
        </p:nvSpPr>
        <p:spPr>
          <a:xfrm>
            <a:off x="274320" y="4663440"/>
            <a:ext cx="1371600" cy="4942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nosZ </a:t>
            </a:r>
            <a:endParaRPr lang="en-US" sz="1800" b="0" strike="noStrike" spc="-1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>
                <a:latin typeface="Arial"/>
              </a:rPr>
              <a:t>hits table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91" name="TextShape 9"/>
          <p:cNvSpPr txBox="1"/>
          <p:nvPr/>
        </p:nvSpPr>
        <p:spPr>
          <a:xfrm>
            <a:off x="7863840" y="1005840"/>
            <a:ext cx="201168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>
                <a:solidFill>
                  <a:srgbClr val="F04E4D"/>
                </a:solidFill>
                <a:latin typeface="Arial"/>
              </a:rPr>
              <a:t>Phylogenetic placement of environmental sequences </a:t>
            </a:r>
          </a:p>
        </p:txBody>
      </p:sp>
      <p:cxnSp>
        <p:nvCxnSpPr>
          <p:cNvPr id="92" name="Line 1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94" name="Line 1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5" name="TextShape 13"/>
          <p:cNvSpPr txBox="1"/>
          <p:nvPr/>
        </p:nvSpPr>
        <p:spPr>
          <a:xfrm>
            <a:off x="1444491" y="2641319"/>
            <a:ext cx="10058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 dirty="0">
                <a:latin typeface="Arial"/>
              </a:rPr>
              <a:t> </a:t>
            </a:r>
            <a:r>
              <a:rPr lang="en-US" sz="1400" i="1" spc="-1" dirty="0">
                <a:latin typeface="Arial"/>
              </a:rPr>
              <a:t>g</a:t>
            </a:r>
            <a:r>
              <a:rPr lang="en-US" sz="1500" b="0" i="1" strike="noStrike" spc="-1" dirty="0">
                <a:latin typeface="Arial"/>
              </a:rPr>
              <a:t>awk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96" name="TextShape 14"/>
          <p:cNvSpPr txBox="1"/>
          <p:nvPr/>
        </p:nvSpPr>
        <p:spPr>
          <a:xfrm>
            <a:off x="2651760" y="3631320"/>
            <a:ext cx="1005840" cy="23832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List IDs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cxnSp>
        <p:nvCxnSpPr>
          <p:cNvPr id="97" name="Line 1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8" name="TextShape 16"/>
          <p:cNvSpPr txBox="1"/>
          <p:nvPr/>
        </p:nvSpPr>
        <p:spPr>
          <a:xfrm>
            <a:off x="1828800" y="4572000"/>
            <a:ext cx="1280160" cy="302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biophyton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99" name="TextShape 17"/>
          <p:cNvSpPr txBox="1"/>
          <p:nvPr/>
        </p:nvSpPr>
        <p:spPr>
          <a:xfrm>
            <a:off x="2620779" y="1180360"/>
            <a:ext cx="1828800" cy="8596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hits reference sequences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0" name="TextShape 18"/>
          <p:cNvSpPr txBox="1"/>
          <p:nvPr/>
        </p:nvSpPr>
        <p:spPr>
          <a:xfrm>
            <a:off x="2286000" y="2797560"/>
            <a:ext cx="1371600" cy="4942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 aa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Clean IDs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1" name="TextShape 19"/>
          <p:cNvSpPr txBox="1"/>
          <p:nvPr/>
        </p:nvSpPr>
        <p:spPr>
          <a:xfrm>
            <a:off x="5750560" y="1106920"/>
            <a:ext cx="1828800" cy="88532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hits reference MSA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 err="1">
                <a:latin typeface="Arial"/>
              </a:rPr>
              <a:t>fasta</a:t>
            </a:r>
            <a:r>
              <a:rPr lang="en-US" sz="1800" b="0" strike="noStrike" spc="-1" dirty="0">
                <a:latin typeface="Arial"/>
              </a:rPr>
              <a:t> / </a:t>
            </a:r>
            <a:r>
              <a:rPr lang="en-US" sz="1800" b="0" strike="noStrike" spc="-1" dirty="0" err="1">
                <a:latin typeface="Arial"/>
              </a:rPr>
              <a:t>phylip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3" name="TextShape 21"/>
          <p:cNvSpPr txBox="1"/>
          <p:nvPr/>
        </p:nvSpPr>
        <p:spPr>
          <a:xfrm>
            <a:off x="4480560" y="1141560"/>
            <a:ext cx="128016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Alignment</a:t>
            </a:r>
            <a:endParaRPr lang="en-US" sz="1500" b="0" strike="noStrike" spc="-1">
              <a:latin typeface="Arial"/>
            </a:endParaRPr>
          </a:p>
          <a:p>
            <a:pPr algn="ctr"/>
            <a:r>
              <a:rPr lang="en-US" sz="1500" b="0" i="1" strike="noStrike" spc="-1">
                <a:latin typeface="Arial"/>
              </a:rPr>
              <a:t>MUSCLE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04" name="TextShape 22"/>
          <p:cNvSpPr txBox="1"/>
          <p:nvPr/>
        </p:nvSpPr>
        <p:spPr>
          <a:xfrm>
            <a:off x="5394960" y="2797560"/>
            <a:ext cx="1737360" cy="49428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nosZ Reference Tree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105" name="TextShape 23"/>
          <p:cNvSpPr txBox="1"/>
          <p:nvPr/>
        </p:nvSpPr>
        <p:spPr>
          <a:xfrm>
            <a:off x="4023360" y="4937760"/>
            <a:ext cx="1737360" cy="6210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>
                <a:latin typeface="Arial"/>
              </a:rPr>
              <a:t>nosZ fungene sequences 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106" name="TextShape 24"/>
          <p:cNvSpPr txBox="1"/>
          <p:nvPr/>
        </p:nvSpPr>
        <p:spPr>
          <a:xfrm>
            <a:off x="5125721" y="2110859"/>
            <a:ext cx="109728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latin typeface="Arial"/>
              </a:rPr>
              <a:t>Build tree (</a:t>
            </a:r>
            <a:r>
              <a:rPr lang="en-US" sz="1500" b="0" i="1" strike="noStrike" spc="-1" dirty="0" err="1">
                <a:latin typeface="Arial"/>
              </a:rPr>
              <a:t>iqTREE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strike="noStrike" spc="-1" dirty="0">
              <a:latin typeface="Arial"/>
            </a:endParaRPr>
          </a:p>
        </p:txBody>
      </p:sp>
      <p:cxnSp>
        <p:nvCxnSpPr>
          <p:cNvPr id="107" name="Line 2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08" name="Line 2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09" name="TextShape 27"/>
          <p:cNvSpPr txBox="1"/>
          <p:nvPr/>
        </p:nvSpPr>
        <p:spPr>
          <a:xfrm>
            <a:off x="6126480" y="4754880"/>
            <a:ext cx="1280160" cy="7254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Remove duplicates + uppercase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10" name="TextShape 28"/>
          <p:cNvSpPr txBox="1"/>
          <p:nvPr/>
        </p:nvSpPr>
        <p:spPr>
          <a:xfrm>
            <a:off x="7589520" y="4938840"/>
            <a:ext cx="2468880" cy="6210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 dirty="0" err="1">
                <a:latin typeface="Arial"/>
              </a:rPr>
              <a:t>Fungene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sequence collections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cxnSp>
        <p:nvCxnSpPr>
          <p:cNvPr id="111" name="Line 2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F04E4D"/>
            </a:solidFill>
            <a:round/>
            <a:tailEnd type="triangle" w="med" len="med"/>
          </a:ln>
        </p:spPr>
      </p:cxnSp>
      <p:sp>
        <p:nvSpPr>
          <p:cNvPr id="112" name="TextShape 30"/>
          <p:cNvSpPr txBox="1"/>
          <p:nvPr/>
        </p:nvSpPr>
        <p:spPr>
          <a:xfrm>
            <a:off x="7315200" y="4262400"/>
            <a:ext cx="2651760" cy="4392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>
                <a:latin typeface="Arial"/>
              </a:rPr>
              <a:t>Aligned nosZ fungene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cxnSp>
        <p:nvCxnSpPr>
          <p:cNvPr id="113" name="Line 3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</p:cxnSp>
      <p:cxnSp>
        <p:nvCxnSpPr>
          <p:cNvPr id="114" name="Line 3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</p:cxnSp>
      <p:sp>
        <p:nvSpPr>
          <p:cNvPr id="115" name="TextShape 33"/>
          <p:cNvSpPr txBox="1"/>
          <p:nvPr/>
        </p:nvSpPr>
        <p:spPr>
          <a:xfrm>
            <a:off x="4846320" y="3756600"/>
            <a:ext cx="2194560" cy="725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latin typeface="Arial"/>
              </a:rPr>
              <a:t>Align sequences with phylogenetic information (</a:t>
            </a:r>
            <a:r>
              <a:rPr lang="en-US" sz="1500" b="0" i="1" strike="noStrike" spc="-1" dirty="0" err="1">
                <a:latin typeface="Arial"/>
              </a:rPr>
              <a:t>PaPaRa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117" name="TextShape 35"/>
          <p:cNvSpPr txBox="1"/>
          <p:nvPr/>
        </p:nvSpPr>
        <p:spPr>
          <a:xfrm>
            <a:off x="7863840" y="2120040"/>
            <a:ext cx="2011680" cy="1132200"/>
          </a:xfrm>
          <a:prstGeom prst="rect">
            <a:avLst/>
          </a:prstGeom>
          <a:noFill/>
          <a:ln w="18360">
            <a:solidFill>
              <a:srgbClr val="A3238E"/>
            </a:solidFill>
            <a:round/>
          </a:ln>
        </p:spPr>
        <p:txBody>
          <a:bodyPr lIns="99000" tIns="54000" rIns="99000" bIns="54000"/>
          <a:lstStyle/>
          <a:p>
            <a:pPr algn="ctr"/>
            <a:r>
              <a:rPr lang="en-US" sz="1800" b="0" strike="noStrike" spc="-1" dirty="0">
                <a:latin typeface="Arial"/>
              </a:rPr>
              <a:t>Tree with all sequences </a:t>
            </a:r>
            <a:r>
              <a:rPr lang="en-US" sz="1600" b="0" strike="noStrike" spc="-1" dirty="0">
                <a:latin typeface="Arial"/>
              </a:rPr>
              <a:t>(analyze with </a:t>
            </a:r>
            <a:r>
              <a:rPr lang="en-US" sz="1600" b="0" strike="noStrike" spc="-1" dirty="0" err="1">
                <a:latin typeface="Arial"/>
              </a:rPr>
              <a:t>gappa</a:t>
            </a:r>
            <a:r>
              <a:rPr lang="en-US" sz="1600" b="0" strike="noStrike" spc="-1" dirty="0">
                <a:latin typeface="Arial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22" name="TextShape 40"/>
          <p:cNvSpPr txBox="1"/>
          <p:nvPr/>
        </p:nvSpPr>
        <p:spPr>
          <a:xfrm>
            <a:off x="3520440" y="2030400"/>
            <a:ext cx="128016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Filter hits (seqkit)</a:t>
            </a:r>
            <a:endParaRPr lang="en-US" sz="1500" b="0" strike="noStrike" spc="-1">
              <a:latin typeface="Arial"/>
            </a:endParaRPr>
          </a:p>
        </p:txBody>
      </p:sp>
      <p:cxnSp>
        <p:nvCxnSpPr>
          <p:cNvPr id="3" name="Conector angular 2">
            <a:extLst>
              <a:ext uri="{FF2B5EF4-FFF2-40B4-BE49-F238E27FC236}">
                <a16:creationId xmlns:a16="http://schemas.microsoft.com/office/drawing/2014/main" id="{AFF813A5-92B3-CB47-8040-5FF5E8D0A434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 rot="5400000">
            <a:off x="67050" y="1861650"/>
            <a:ext cx="1786140" cy="127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Shape 7"/>
          <p:cNvSpPr txBox="1"/>
          <p:nvPr/>
        </p:nvSpPr>
        <p:spPr>
          <a:xfrm>
            <a:off x="54538" y="1078020"/>
            <a:ext cx="2114962" cy="14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1500" b="0" i="1" strike="noStrike" spc="-1" dirty="0">
                <a:latin typeface="Arial"/>
              </a:rPr>
              <a:t>1.- Remove duplicates by </a:t>
            </a:r>
            <a:r>
              <a:rPr lang="en-US" sz="1500" i="1" spc="-1" dirty="0">
                <a:latin typeface="Arial"/>
              </a:rPr>
              <a:t>name</a:t>
            </a:r>
            <a:r>
              <a:rPr lang="en-US" sz="1500" b="0" i="1" strike="noStrike" spc="-1" dirty="0">
                <a:latin typeface="Arial"/>
              </a:rPr>
              <a:t> (</a:t>
            </a:r>
            <a:r>
              <a:rPr lang="en-US" sz="1500" b="0" i="1" strike="noStrike" spc="-1" dirty="0" err="1">
                <a:latin typeface="Arial"/>
              </a:rPr>
              <a:t>seqkit</a:t>
            </a:r>
            <a:r>
              <a:rPr lang="en-US" sz="1500" b="0" i="1" strike="noStrike" spc="-1" dirty="0">
                <a:latin typeface="Arial"/>
              </a:rPr>
              <a:t>) </a:t>
            </a:r>
          </a:p>
          <a:p>
            <a:pPr algn="ctr"/>
            <a:r>
              <a:rPr lang="en-US" sz="1500" i="1" spc="-1" dirty="0">
                <a:latin typeface="Arial"/>
              </a:rPr>
              <a:t>2. - </a:t>
            </a:r>
            <a:r>
              <a:rPr lang="en-US" sz="1500" b="0" i="1" strike="noStrike" spc="-1" dirty="0">
                <a:latin typeface="Arial"/>
              </a:rPr>
              <a:t>change names </a:t>
            </a:r>
            <a:r>
              <a:rPr lang="en-US" sz="1500" i="1" spc="-1" dirty="0">
                <a:latin typeface="Arial"/>
              </a:rPr>
              <a:t>(</a:t>
            </a:r>
            <a:r>
              <a:rPr lang="en-US" sz="1500" i="1" spc="-1" dirty="0" err="1">
                <a:latin typeface="Arial"/>
              </a:rPr>
              <a:t>biopython</a:t>
            </a:r>
            <a:r>
              <a:rPr lang="en-US" sz="1500" i="1" spc="-1" dirty="0">
                <a:latin typeface="Arial"/>
              </a:rPr>
              <a:t>) </a:t>
            </a:r>
          </a:p>
          <a:p>
            <a:pPr algn="ctr"/>
            <a:r>
              <a:rPr lang="en-US" sz="1500" i="1" spc="-1" dirty="0">
                <a:latin typeface="Arial"/>
              </a:rPr>
              <a:t>3. - Tr</a:t>
            </a:r>
            <a:r>
              <a:rPr lang="en-US" sz="1500" b="0" i="1" strike="noStrike" spc="-1" dirty="0">
                <a:latin typeface="Arial"/>
              </a:rPr>
              <a:t>anslate to aa (Prodigal / </a:t>
            </a:r>
            <a:r>
              <a:rPr lang="en-US" sz="1500" b="0" i="1" strike="noStrike" spc="-1" dirty="0" err="1">
                <a:latin typeface="Arial"/>
              </a:rPr>
              <a:t>seqkit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i="1" strike="noStrike" spc="-1" dirty="0">
              <a:latin typeface="Arial"/>
              <a:ea typeface="Noto Sans CJK SC"/>
            </a:endParaRPr>
          </a:p>
        </p:txBody>
      </p: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C4814F70-8F0D-934D-B6BB-E4A6B067E516}"/>
              </a:ext>
            </a:extLst>
          </p:cNvPr>
          <p:cNvCxnSpPr>
            <a:cxnSpLocks/>
            <a:stCxn id="100" idx="2"/>
            <a:endCxn id="90" idx="0"/>
          </p:cNvCxnSpPr>
          <p:nvPr/>
        </p:nvCxnSpPr>
        <p:spPr>
          <a:xfrm rot="5400000">
            <a:off x="1280160" y="2971800"/>
            <a:ext cx="1371600" cy="2011680"/>
          </a:xfrm>
          <a:prstGeom prst="bentConnector3">
            <a:avLst>
              <a:gd name="adj1" fmla="val 1624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angular 48">
            <a:extLst>
              <a:ext uri="{FF2B5EF4-FFF2-40B4-BE49-F238E27FC236}">
                <a16:creationId xmlns:a16="http://schemas.microsoft.com/office/drawing/2014/main" id="{0BC68AB7-17F5-434C-9664-FB71B54D62BF}"/>
              </a:ext>
            </a:extLst>
          </p:cNvPr>
          <p:cNvCxnSpPr>
            <a:cxnSpLocks/>
            <a:stCxn id="90" idx="3"/>
            <a:endCxn id="96" idx="2"/>
          </p:cNvCxnSpPr>
          <p:nvPr/>
        </p:nvCxnSpPr>
        <p:spPr>
          <a:xfrm flipV="1">
            <a:off x="1645920" y="3869640"/>
            <a:ext cx="1508760" cy="104094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angular 51">
            <a:extLst>
              <a:ext uri="{FF2B5EF4-FFF2-40B4-BE49-F238E27FC236}">
                <a16:creationId xmlns:a16="http://schemas.microsoft.com/office/drawing/2014/main" id="{D842C2E0-F87B-E248-B4B6-492AA4B0BDA8}"/>
              </a:ext>
            </a:extLst>
          </p:cNvPr>
          <p:cNvCxnSpPr>
            <a:cxnSpLocks/>
            <a:stCxn id="100" idx="0"/>
          </p:cNvCxnSpPr>
          <p:nvPr/>
        </p:nvCxnSpPr>
        <p:spPr>
          <a:xfrm rot="5400000" flipH="1" flipV="1">
            <a:off x="3254040" y="2292400"/>
            <a:ext cx="222920" cy="787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angular 54">
            <a:extLst>
              <a:ext uri="{FF2B5EF4-FFF2-40B4-BE49-F238E27FC236}">
                <a16:creationId xmlns:a16="http://schemas.microsoft.com/office/drawing/2014/main" id="{37D45442-53D6-9F4C-860C-1FA6C4F4130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55260" y="2846900"/>
            <a:ext cx="1701200" cy="86360"/>
          </a:xfrm>
          <a:prstGeom prst="bentConnector3">
            <a:avLst>
              <a:gd name="adj1" fmla="val -16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F9596AA-662B-5F40-8987-08705D5088E0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645920" y="3040560"/>
            <a:ext cx="640080" cy="41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Shape 11"/>
          <p:cNvSpPr txBox="1"/>
          <p:nvPr/>
        </p:nvSpPr>
        <p:spPr>
          <a:xfrm>
            <a:off x="102240" y="3690900"/>
            <a:ext cx="1554480" cy="7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 err="1">
                <a:latin typeface="Arial"/>
              </a:rPr>
              <a:t>hmmrsearch</a:t>
            </a:r>
            <a:endParaRPr lang="en-US" sz="1500" b="0" strike="noStrike" spc="-1" dirty="0">
              <a:latin typeface="Arial"/>
            </a:endParaRPr>
          </a:p>
          <a:p>
            <a:pPr algn="ctr"/>
            <a:r>
              <a:rPr lang="en-US" sz="1500" b="0" i="1" strike="noStrike" spc="-1" dirty="0">
                <a:latin typeface="Arial"/>
              </a:rPr>
              <a:t>HMM models</a:t>
            </a:r>
            <a:endParaRPr lang="en-US" sz="1500" b="0" strike="noStrike" spc="-1" dirty="0">
              <a:latin typeface="Arial"/>
            </a:endParaRPr>
          </a:p>
          <a:p>
            <a:pPr algn="ctr"/>
            <a:r>
              <a:rPr lang="en-US" sz="1500" b="0" i="1" strike="noStrike" spc="-1" dirty="0">
                <a:latin typeface="Arial"/>
              </a:rPr>
              <a:t>2 </a:t>
            </a:r>
            <a:r>
              <a:rPr lang="en-US" sz="1500" b="0" i="1" strike="noStrike" spc="-1" dirty="0" err="1">
                <a:latin typeface="Arial"/>
              </a:rPr>
              <a:t>TIGRfams</a:t>
            </a:r>
            <a:endParaRPr lang="en-US" sz="1500" b="0" strike="noStrike" spc="-1" dirty="0">
              <a:latin typeface="Arial"/>
            </a:endParaRPr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630AD527-46E6-8240-B75F-46B8F1B44C7D}"/>
              </a:ext>
            </a:extLst>
          </p:cNvPr>
          <p:cNvCxnSpPr>
            <a:cxnSpLocks/>
          </p:cNvCxnSpPr>
          <p:nvPr/>
        </p:nvCxnSpPr>
        <p:spPr>
          <a:xfrm>
            <a:off x="4480560" y="1710180"/>
            <a:ext cx="127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1C5E383B-B3A8-C140-A81C-05967B960479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6263640" y="1992240"/>
            <a:ext cx="0" cy="805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angular 72">
            <a:extLst>
              <a:ext uri="{FF2B5EF4-FFF2-40B4-BE49-F238E27FC236}">
                <a16:creationId xmlns:a16="http://schemas.microsoft.com/office/drawing/2014/main" id="{F46A2998-7581-A643-BF3D-5617AB5FB64A}"/>
              </a:ext>
            </a:extLst>
          </p:cNvPr>
          <p:cNvCxnSpPr>
            <a:cxnSpLocks/>
          </p:cNvCxnSpPr>
          <p:nvPr/>
        </p:nvCxnSpPr>
        <p:spPr>
          <a:xfrm rot="5400000">
            <a:off x="4367926" y="3544965"/>
            <a:ext cx="1551150" cy="502921"/>
          </a:xfrm>
          <a:prstGeom prst="bentConnector3">
            <a:avLst>
              <a:gd name="adj1" fmla="val 87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angular 78">
            <a:extLst>
              <a:ext uri="{FF2B5EF4-FFF2-40B4-BE49-F238E27FC236}">
                <a16:creationId xmlns:a16="http://schemas.microsoft.com/office/drawing/2014/main" id="{2892A52F-B6AD-294A-A11F-5770BF47E9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27600" y="1992240"/>
            <a:ext cx="2409200" cy="1644480"/>
          </a:xfrm>
          <a:prstGeom prst="bentConnector3">
            <a:avLst>
              <a:gd name="adj1" fmla="val -184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080020F5-4594-9445-8E01-A878490C2C62}"/>
              </a:ext>
            </a:extLst>
          </p:cNvPr>
          <p:cNvCxnSpPr>
            <a:cxnSpLocks/>
            <a:stCxn id="110" idx="1"/>
            <a:endCxn id="105" idx="3"/>
          </p:cNvCxnSpPr>
          <p:nvPr/>
        </p:nvCxnSpPr>
        <p:spPr>
          <a:xfrm flipH="1" flipV="1">
            <a:off x="5760720" y="5248260"/>
            <a:ext cx="1828800" cy="108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angular 40">
            <a:extLst>
              <a:ext uri="{FF2B5EF4-FFF2-40B4-BE49-F238E27FC236}">
                <a16:creationId xmlns:a16="http://schemas.microsoft.com/office/drawing/2014/main" id="{E1D0EB39-6853-9344-8C2E-69C20F0EFB04}"/>
              </a:ext>
            </a:extLst>
          </p:cNvPr>
          <p:cNvCxnSpPr>
            <a:cxnSpLocks/>
            <a:stCxn id="105" idx="0"/>
          </p:cNvCxnSpPr>
          <p:nvPr/>
        </p:nvCxnSpPr>
        <p:spPr>
          <a:xfrm rot="5400000" flipH="1" flipV="1">
            <a:off x="5925620" y="3577390"/>
            <a:ext cx="326790" cy="2393950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de flecha 123">
            <a:extLst>
              <a:ext uri="{FF2B5EF4-FFF2-40B4-BE49-F238E27FC236}">
                <a16:creationId xmlns:a16="http://schemas.microsoft.com/office/drawing/2014/main" id="{88273531-3535-F74B-81BA-8F7FBAADD42F}"/>
              </a:ext>
            </a:extLst>
          </p:cNvPr>
          <p:cNvCxnSpPr>
            <a:cxnSpLocks/>
          </p:cNvCxnSpPr>
          <p:nvPr/>
        </p:nvCxnSpPr>
        <p:spPr>
          <a:xfrm flipV="1">
            <a:off x="8641080" y="3245040"/>
            <a:ext cx="0" cy="100602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Shape 38"/>
          <p:cNvSpPr txBox="1"/>
          <p:nvPr/>
        </p:nvSpPr>
        <p:spPr>
          <a:xfrm>
            <a:off x="7498080" y="3599640"/>
            <a:ext cx="2194560" cy="42372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1500" b="0" i="1" strike="noStrike" spc="-1" dirty="0">
                <a:latin typeface="Arial"/>
              </a:rPr>
              <a:t>Short sequences placement (EPA-ng)</a:t>
            </a:r>
            <a:endParaRPr lang="en-US" sz="1500" b="0" i="1" strike="noStrike" spc="-1" dirty="0">
              <a:latin typeface="Arial"/>
              <a:ea typeface="Noto Sans CJK SC"/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48F21304-9A80-5F47-9B9F-B50914C7505A}"/>
              </a:ext>
            </a:extLst>
          </p:cNvPr>
          <p:cNvSpPr/>
          <p:nvPr/>
        </p:nvSpPr>
        <p:spPr>
          <a:xfrm>
            <a:off x="0" y="5604"/>
            <a:ext cx="1008062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b="1" spc="-1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33374613-33E4-174F-900B-748276711A92}"/>
              </a:ext>
            </a:extLst>
          </p:cNvPr>
          <p:cNvSpPr/>
          <p:nvPr/>
        </p:nvSpPr>
        <p:spPr>
          <a:xfrm>
            <a:off x="5231892" y="1055787"/>
            <a:ext cx="2247900" cy="2517934"/>
          </a:xfrm>
          <a:prstGeom prst="roundRect">
            <a:avLst>
              <a:gd name="adj" fmla="val 22083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489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EE8517E-139D-B145-8B90-1DCC1598A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618" y="1819429"/>
            <a:ext cx="5796007" cy="376280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2EA4B67-0AAE-0C47-A46E-D4C4C3E9A662}"/>
              </a:ext>
            </a:extLst>
          </p:cNvPr>
          <p:cNvSpPr/>
          <p:nvPr/>
        </p:nvSpPr>
        <p:spPr>
          <a:xfrm>
            <a:off x="457200" y="1327653"/>
            <a:ext cx="7030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iqtree</a:t>
            </a:r>
            <a:r>
              <a:rPr lang="es-E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s-E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</a:t>
            </a:r>
            <a:r>
              <a:rPr lang="es-E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AUTO -</a:t>
            </a:r>
            <a:r>
              <a:rPr lang="es-E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ntmax</a:t>
            </a:r>
            <a:r>
              <a:rPr lang="es-E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15 -s </a:t>
            </a:r>
            <a:r>
              <a:rPr lang="es-E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alignments</a:t>
            </a:r>
            <a:r>
              <a:rPr lang="es-E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hits_nosZ_aligned.faa</a:t>
            </a:r>
            <a:endParaRPr lang="es-ES" sz="1400" dirty="0">
              <a:solidFill>
                <a:srgbClr val="7030A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7B1725-F077-7F44-87ED-51C0BE588CBC}"/>
              </a:ext>
            </a:extLst>
          </p:cNvPr>
          <p:cNvSpPr txBox="1"/>
          <p:nvPr/>
        </p:nvSpPr>
        <p:spPr>
          <a:xfrm>
            <a:off x="217283" y="153908"/>
            <a:ext cx="864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Build a tree of </a:t>
            </a:r>
            <a:r>
              <a:rPr lang="en-US" b="1" dirty="0" err="1"/>
              <a:t>nosZ</a:t>
            </a:r>
            <a:r>
              <a:rPr lang="en-US" b="1" dirty="0"/>
              <a:t> MAR sequences – </a:t>
            </a:r>
            <a:r>
              <a:rPr lang="en-US" b="1" dirty="0" err="1"/>
              <a:t>iqTREE</a:t>
            </a:r>
            <a:r>
              <a:rPr lang="en-US" b="1" dirty="0"/>
              <a:t> – </a:t>
            </a:r>
            <a:r>
              <a:rPr lang="en-US" b="1" dirty="0">
                <a:solidFill>
                  <a:srgbClr val="7030A0"/>
                </a:solidFill>
              </a:rPr>
              <a:t>small dataset</a:t>
            </a:r>
            <a:r>
              <a:rPr lang="en-US" b="1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CB962B-1157-4144-93BB-1D4592DA5733}"/>
              </a:ext>
            </a:extLst>
          </p:cNvPr>
          <p:cNvSpPr txBox="1"/>
          <p:nvPr/>
        </p:nvSpPr>
        <p:spPr>
          <a:xfrm>
            <a:off x="217283" y="1819429"/>
            <a:ext cx="38152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Options: </a:t>
            </a:r>
          </a:p>
          <a:p>
            <a:r>
              <a:rPr lang="en-US" sz="1400" dirty="0"/>
              <a:t>-</a:t>
            </a:r>
            <a:r>
              <a:rPr lang="en-US" sz="1400" dirty="0" err="1"/>
              <a:t>nt</a:t>
            </a:r>
            <a:r>
              <a:rPr lang="en-US" sz="1400" dirty="0"/>
              <a:t> AUTO :  number of threads</a:t>
            </a:r>
          </a:p>
          <a:p>
            <a:r>
              <a:rPr lang="en-US" sz="1400" dirty="0"/>
              <a:t>-</a:t>
            </a:r>
            <a:r>
              <a:rPr lang="en-US" sz="1400" dirty="0" err="1"/>
              <a:t>ntmax</a:t>
            </a:r>
            <a:r>
              <a:rPr lang="en-US" sz="1400" dirty="0"/>
              <a:t> 15: If AUTO, max number of threads</a:t>
            </a:r>
          </a:p>
          <a:p>
            <a:r>
              <a:rPr lang="en-US" sz="1400" dirty="0"/>
              <a:t>-s: aligned sequences to build the tree</a:t>
            </a:r>
          </a:p>
          <a:p>
            <a:r>
              <a:rPr lang="en-US" sz="1400" dirty="0"/>
              <a:t>-pre: prefix for output files (not used here)</a:t>
            </a:r>
          </a:p>
          <a:p>
            <a:r>
              <a:rPr lang="en-US" sz="1400" dirty="0"/>
              <a:t>-m: model (not used here)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53EB4B-1B4C-BB4F-8BC3-F2A63A9E7216}"/>
              </a:ext>
            </a:extLst>
          </p:cNvPr>
          <p:cNvSpPr txBox="1"/>
          <p:nvPr/>
        </p:nvSpPr>
        <p:spPr>
          <a:xfrm>
            <a:off x="457200" y="523240"/>
            <a:ext cx="9406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Two main steps: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Find the best substitution model for the dataset (user can specify it)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Build the ML tree</a:t>
            </a:r>
          </a:p>
        </p:txBody>
      </p:sp>
    </p:spTree>
    <p:extLst>
      <p:ext uri="{BB962C8B-B14F-4D97-AF65-F5344CB8AC3E}">
        <p14:creationId xmlns:p14="http://schemas.microsoft.com/office/powerpoint/2010/main" val="2182155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6B409DF-7A50-DB40-BFFB-3F3FA6DF598D}"/>
              </a:ext>
            </a:extLst>
          </p:cNvPr>
          <p:cNvSpPr txBox="1"/>
          <p:nvPr/>
        </p:nvSpPr>
        <p:spPr>
          <a:xfrm>
            <a:off x="217283" y="153908"/>
            <a:ext cx="864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MSA of MAR </a:t>
            </a:r>
            <a:r>
              <a:rPr lang="en-US" b="1" dirty="0" err="1"/>
              <a:t>nosZ</a:t>
            </a:r>
            <a:r>
              <a:rPr lang="en-US" b="1" dirty="0"/>
              <a:t> sequences  and tree - full database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01557B4-2159-9D4B-94AD-2BC5312039AD}"/>
              </a:ext>
            </a:extLst>
          </p:cNvPr>
          <p:cNvSpPr/>
          <p:nvPr/>
        </p:nvSpPr>
        <p:spPr>
          <a:xfrm>
            <a:off x="333334" y="1327170"/>
            <a:ext cx="9065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mkdir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alignments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muscle -in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mar_nosZ.faa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phyiout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alignments/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mar_nosZ_aligned.phy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fastaout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alignments/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mar_nosZ_aligned.faa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1&gt;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muscle_log.txt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2&gt;&amp;1 &amp;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691B5B0-FE76-C448-BEE2-5E4011C1125C}"/>
              </a:ext>
            </a:extLst>
          </p:cNvPr>
          <p:cNvSpPr/>
          <p:nvPr/>
        </p:nvSpPr>
        <p:spPr>
          <a:xfrm>
            <a:off x="166666" y="3038507"/>
            <a:ext cx="97472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iqtree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AUTO -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ntmax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18 -s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alignments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mar_nosZ_aligned.phy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1&gt;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log_iqtree.txt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2&gt;&amp;1 &amp;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1EC28B9-35D8-7442-95BA-FAF03019A6D7}"/>
              </a:ext>
            </a:extLst>
          </p:cNvPr>
          <p:cNvSpPr txBox="1"/>
          <p:nvPr/>
        </p:nvSpPr>
        <p:spPr>
          <a:xfrm>
            <a:off x="314406" y="773794"/>
            <a:ext cx="706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 with MUSCLE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812F6C4-DC19-4C4B-B9BF-3A22C23D8A70}"/>
              </a:ext>
            </a:extLst>
          </p:cNvPr>
          <p:cNvSpPr txBox="1"/>
          <p:nvPr/>
        </p:nvSpPr>
        <p:spPr>
          <a:xfrm>
            <a:off x="333334" y="2582948"/>
            <a:ext cx="706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with </a:t>
            </a:r>
            <a:r>
              <a:rPr lang="en-US" dirty="0" err="1"/>
              <a:t>iqTREE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81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7680960" y="822960"/>
            <a:ext cx="2399040" cy="484632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2"/>
          <p:cNvSpPr/>
          <p:nvPr/>
        </p:nvSpPr>
        <p:spPr>
          <a:xfrm>
            <a:off x="3931920" y="3383280"/>
            <a:ext cx="6148080" cy="22860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85" name="Line 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86" name="TextShape 4"/>
          <p:cNvSpPr txBox="1"/>
          <p:nvPr/>
        </p:nvSpPr>
        <p:spPr>
          <a:xfrm>
            <a:off x="228600" y="474300"/>
            <a:ext cx="1463040" cy="49428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DBs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nucleotides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87" name="TextShape 5"/>
          <p:cNvSpPr txBox="1"/>
          <p:nvPr/>
        </p:nvSpPr>
        <p:spPr>
          <a:xfrm>
            <a:off x="274320" y="2754720"/>
            <a:ext cx="1371600" cy="5716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DBs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proteins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cxnSp>
        <p:nvCxnSpPr>
          <p:cNvPr id="88" name="Line 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0" name="TextShape 8"/>
          <p:cNvSpPr txBox="1"/>
          <p:nvPr/>
        </p:nvSpPr>
        <p:spPr>
          <a:xfrm>
            <a:off x="274320" y="4663440"/>
            <a:ext cx="1371600" cy="4942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nosZ </a:t>
            </a:r>
            <a:endParaRPr lang="en-US" sz="1800" b="0" strike="noStrike" spc="-1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>
                <a:latin typeface="Arial"/>
              </a:rPr>
              <a:t>hits table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91" name="TextShape 9"/>
          <p:cNvSpPr txBox="1"/>
          <p:nvPr/>
        </p:nvSpPr>
        <p:spPr>
          <a:xfrm>
            <a:off x="7863840" y="1005840"/>
            <a:ext cx="201168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>
                <a:solidFill>
                  <a:srgbClr val="F04E4D"/>
                </a:solidFill>
                <a:latin typeface="Arial"/>
              </a:rPr>
              <a:t>Phylogenetic placement of environmental sequences </a:t>
            </a:r>
          </a:p>
        </p:txBody>
      </p:sp>
      <p:cxnSp>
        <p:nvCxnSpPr>
          <p:cNvPr id="92" name="Line 1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94" name="Line 1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5" name="TextShape 13"/>
          <p:cNvSpPr txBox="1"/>
          <p:nvPr/>
        </p:nvSpPr>
        <p:spPr>
          <a:xfrm>
            <a:off x="1444491" y="2641319"/>
            <a:ext cx="10058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 dirty="0">
                <a:latin typeface="Arial"/>
              </a:rPr>
              <a:t> </a:t>
            </a:r>
            <a:r>
              <a:rPr lang="en-US" sz="1400" i="1" spc="-1" dirty="0">
                <a:latin typeface="Arial"/>
              </a:rPr>
              <a:t>g</a:t>
            </a:r>
            <a:r>
              <a:rPr lang="en-US" sz="1500" b="0" i="1" strike="noStrike" spc="-1" dirty="0">
                <a:latin typeface="Arial"/>
              </a:rPr>
              <a:t>awk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96" name="TextShape 14"/>
          <p:cNvSpPr txBox="1"/>
          <p:nvPr/>
        </p:nvSpPr>
        <p:spPr>
          <a:xfrm>
            <a:off x="2651760" y="3631320"/>
            <a:ext cx="1005840" cy="23832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List IDs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cxnSp>
        <p:nvCxnSpPr>
          <p:cNvPr id="97" name="Line 1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8" name="TextShape 16"/>
          <p:cNvSpPr txBox="1"/>
          <p:nvPr/>
        </p:nvSpPr>
        <p:spPr>
          <a:xfrm>
            <a:off x="1828800" y="4572000"/>
            <a:ext cx="1280160" cy="302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biophyton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99" name="TextShape 17"/>
          <p:cNvSpPr txBox="1"/>
          <p:nvPr/>
        </p:nvSpPr>
        <p:spPr>
          <a:xfrm>
            <a:off x="2620779" y="1180360"/>
            <a:ext cx="1828800" cy="8596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hits reference sequences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0" name="TextShape 18"/>
          <p:cNvSpPr txBox="1"/>
          <p:nvPr/>
        </p:nvSpPr>
        <p:spPr>
          <a:xfrm>
            <a:off x="2286000" y="2797560"/>
            <a:ext cx="1371600" cy="4942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 aa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Clean IDs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1" name="TextShape 19"/>
          <p:cNvSpPr txBox="1"/>
          <p:nvPr/>
        </p:nvSpPr>
        <p:spPr>
          <a:xfrm>
            <a:off x="5750560" y="1106920"/>
            <a:ext cx="1828800" cy="88532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hits reference MSA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 err="1">
                <a:latin typeface="Arial"/>
              </a:rPr>
              <a:t>fasta</a:t>
            </a:r>
            <a:r>
              <a:rPr lang="en-US" sz="1800" b="0" strike="noStrike" spc="-1" dirty="0">
                <a:latin typeface="Arial"/>
              </a:rPr>
              <a:t> / </a:t>
            </a:r>
            <a:r>
              <a:rPr lang="en-US" sz="1800" b="0" strike="noStrike" spc="-1" dirty="0" err="1">
                <a:latin typeface="Arial"/>
              </a:rPr>
              <a:t>phylip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3" name="TextShape 21"/>
          <p:cNvSpPr txBox="1"/>
          <p:nvPr/>
        </p:nvSpPr>
        <p:spPr>
          <a:xfrm>
            <a:off x="4480560" y="1141560"/>
            <a:ext cx="128016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Alignment</a:t>
            </a:r>
            <a:endParaRPr lang="en-US" sz="1500" b="0" strike="noStrike" spc="-1">
              <a:latin typeface="Arial"/>
            </a:endParaRPr>
          </a:p>
          <a:p>
            <a:pPr algn="ctr"/>
            <a:r>
              <a:rPr lang="en-US" sz="1500" b="0" i="1" strike="noStrike" spc="-1">
                <a:latin typeface="Arial"/>
              </a:rPr>
              <a:t>MUSCLE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04" name="TextShape 22"/>
          <p:cNvSpPr txBox="1"/>
          <p:nvPr/>
        </p:nvSpPr>
        <p:spPr>
          <a:xfrm>
            <a:off x="5394960" y="2797560"/>
            <a:ext cx="1737360" cy="49428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nosZ Reference Tree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105" name="TextShape 23"/>
          <p:cNvSpPr txBox="1"/>
          <p:nvPr/>
        </p:nvSpPr>
        <p:spPr>
          <a:xfrm>
            <a:off x="4023360" y="4937760"/>
            <a:ext cx="1737360" cy="6210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>
                <a:latin typeface="Arial"/>
              </a:rPr>
              <a:t>nosZ fungene sequences 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106" name="TextShape 24"/>
          <p:cNvSpPr txBox="1"/>
          <p:nvPr/>
        </p:nvSpPr>
        <p:spPr>
          <a:xfrm>
            <a:off x="5125721" y="2110859"/>
            <a:ext cx="109728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latin typeface="Arial"/>
              </a:rPr>
              <a:t>Build tree (</a:t>
            </a:r>
            <a:r>
              <a:rPr lang="en-US" sz="1500" b="0" i="1" strike="noStrike" spc="-1" dirty="0" err="1">
                <a:latin typeface="Arial"/>
              </a:rPr>
              <a:t>iqTREE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strike="noStrike" spc="-1" dirty="0">
              <a:latin typeface="Arial"/>
            </a:endParaRPr>
          </a:p>
        </p:txBody>
      </p:sp>
      <p:cxnSp>
        <p:nvCxnSpPr>
          <p:cNvPr id="107" name="Line 2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08" name="Line 2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09" name="TextShape 27"/>
          <p:cNvSpPr txBox="1"/>
          <p:nvPr/>
        </p:nvSpPr>
        <p:spPr>
          <a:xfrm>
            <a:off x="6126480" y="4754880"/>
            <a:ext cx="1280160" cy="7254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Remove duplicates + uppercase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10" name="TextShape 28"/>
          <p:cNvSpPr txBox="1"/>
          <p:nvPr/>
        </p:nvSpPr>
        <p:spPr>
          <a:xfrm>
            <a:off x="7589520" y="4938840"/>
            <a:ext cx="2468880" cy="6210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 dirty="0" err="1">
                <a:latin typeface="Arial"/>
              </a:rPr>
              <a:t>Fungene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sequence collections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cxnSp>
        <p:nvCxnSpPr>
          <p:cNvPr id="111" name="Line 2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F04E4D"/>
            </a:solidFill>
            <a:round/>
            <a:tailEnd type="triangle" w="med" len="med"/>
          </a:ln>
        </p:spPr>
      </p:cxnSp>
      <p:sp>
        <p:nvSpPr>
          <p:cNvPr id="112" name="TextShape 30"/>
          <p:cNvSpPr txBox="1"/>
          <p:nvPr/>
        </p:nvSpPr>
        <p:spPr>
          <a:xfrm>
            <a:off x="7315200" y="4262400"/>
            <a:ext cx="2651760" cy="4392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>
                <a:latin typeface="Arial"/>
              </a:rPr>
              <a:t>Aligned nosZ fungene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cxnSp>
        <p:nvCxnSpPr>
          <p:cNvPr id="113" name="Line 3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</p:cxnSp>
      <p:cxnSp>
        <p:nvCxnSpPr>
          <p:cNvPr id="114" name="Line 3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</p:cxnSp>
      <p:sp>
        <p:nvSpPr>
          <p:cNvPr id="115" name="TextShape 33"/>
          <p:cNvSpPr txBox="1"/>
          <p:nvPr/>
        </p:nvSpPr>
        <p:spPr>
          <a:xfrm>
            <a:off x="4846320" y="3756600"/>
            <a:ext cx="2194560" cy="725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latin typeface="Arial"/>
              </a:rPr>
              <a:t>Align sequences with phylogenetic information (</a:t>
            </a:r>
            <a:r>
              <a:rPr lang="en-US" sz="1500" b="0" i="1" strike="noStrike" spc="-1" dirty="0" err="1">
                <a:latin typeface="Arial"/>
              </a:rPr>
              <a:t>PaPaRa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117" name="TextShape 35"/>
          <p:cNvSpPr txBox="1"/>
          <p:nvPr/>
        </p:nvSpPr>
        <p:spPr>
          <a:xfrm>
            <a:off x="7863840" y="2120040"/>
            <a:ext cx="2011680" cy="1132200"/>
          </a:xfrm>
          <a:prstGeom prst="rect">
            <a:avLst/>
          </a:prstGeom>
          <a:noFill/>
          <a:ln w="18360">
            <a:solidFill>
              <a:srgbClr val="A3238E"/>
            </a:solidFill>
            <a:round/>
          </a:ln>
        </p:spPr>
        <p:txBody>
          <a:bodyPr lIns="99000" tIns="54000" rIns="99000" bIns="54000"/>
          <a:lstStyle/>
          <a:p>
            <a:pPr algn="ctr"/>
            <a:r>
              <a:rPr lang="en-US" sz="1800" b="0" strike="noStrike" spc="-1" dirty="0">
                <a:latin typeface="Arial"/>
              </a:rPr>
              <a:t>Tree with all sequences </a:t>
            </a:r>
            <a:r>
              <a:rPr lang="en-US" sz="1600" b="0" strike="noStrike" spc="-1" dirty="0">
                <a:latin typeface="Arial"/>
              </a:rPr>
              <a:t>(analyze with </a:t>
            </a:r>
            <a:r>
              <a:rPr lang="en-US" sz="1600" b="0" strike="noStrike" spc="-1" dirty="0" err="1">
                <a:latin typeface="Arial"/>
              </a:rPr>
              <a:t>gappa</a:t>
            </a:r>
            <a:r>
              <a:rPr lang="en-US" sz="1600" b="0" strike="noStrike" spc="-1" dirty="0">
                <a:latin typeface="Arial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22" name="TextShape 40"/>
          <p:cNvSpPr txBox="1"/>
          <p:nvPr/>
        </p:nvSpPr>
        <p:spPr>
          <a:xfrm>
            <a:off x="3520440" y="2030400"/>
            <a:ext cx="128016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Filter hits (seqkit)</a:t>
            </a:r>
            <a:endParaRPr lang="en-US" sz="1500" b="0" strike="noStrike" spc="-1">
              <a:latin typeface="Arial"/>
            </a:endParaRPr>
          </a:p>
        </p:txBody>
      </p:sp>
      <p:cxnSp>
        <p:nvCxnSpPr>
          <p:cNvPr id="3" name="Conector angular 2">
            <a:extLst>
              <a:ext uri="{FF2B5EF4-FFF2-40B4-BE49-F238E27FC236}">
                <a16:creationId xmlns:a16="http://schemas.microsoft.com/office/drawing/2014/main" id="{AFF813A5-92B3-CB47-8040-5FF5E8D0A434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 rot="5400000">
            <a:off x="67050" y="1861650"/>
            <a:ext cx="1786140" cy="127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Shape 7"/>
          <p:cNvSpPr txBox="1"/>
          <p:nvPr/>
        </p:nvSpPr>
        <p:spPr>
          <a:xfrm>
            <a:off x="54538" y="1078020"/>
            <a:ext cx="2114962" cy="14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1500" b="0" i="1" strike="noStrike" spc="-1" dirty="0">
                <a:latin typeface="Arial"/>
              </a:rPr>
              <a:t>1.- Remove duplicates by </a:t>
            </a:r>
            <a:r>
              <a:rPr lang="en-US" sz="1500" i="1" spc="-1" dirty="0">
                <a:latin typeface="Arial"/>
              </a:rPr>
              <a:t>name</a:t>
            </a:r>
            <a:r>
              <a:rPr lang="en-US" sz="1500" b="0" i="1" strike="noStrike" spc="-1" dirty="0">
                <a:latin typeface="Arial"/>
              </a:rPr>
              <a:t> (</a:t>
            </a:r>
            <a:r>
              <a:rPr lang="en-US" sz="1500" b="0" i="1" strike="noStrike" spc="-1" dirty="0" err="1">
                <a:latin typeface="Arial"/>
              </a:rPr>
              <a:t>seqkit</a:t>
            </a:r>
            <a:r>
              <a:rPr lang="en-US" sz="1500" b="0" i="1" strike="noStrike" spc="-1" dirty="0">
                <a:latin typeface="Arial"/>
              </a:rPr>
              <a:t>) </a:t>
            </a:r>
          </a:p>
          <a:p>
            <a:pPr algn="ctr"/>
            <a:r>
              <a:rPr lang="en-US" sz="1500" i="1" spc="-1" dirty="0">
                <a:latin typeface="Arial"/>
              </a:rPr>
              <a:t>2. - </a:t>
            </a:r>
            <a:r>
              <a:rPr lang="en-US" sz="1500" b="0" i="1" strike="noStrike" spc="-1" dirty="0">
                <a:latin typeface="Arial"/>
              </a:rPr>
              <a:t>change names </a:t>
            </a:r>
            <a:r>
              <a:rPr lang="en-US" sz="1500" i="1" spc="-1" dirty="0">
                <a:latin typeface="Arial"/>
              </a:rPr>
              <a:t>(</a:t>
            </a:r>
            <a:r>
              <a:rPr lang="en-US" sz="1500" i="1" spc="-1" dirty="0" err="1">
                <a:latin typeface="Arial"/>
              </a:rPr>
              <a:t>biopython</a:t>
            </a:r>
            <a:r>
              <a:rPr lang="en-US" sz="1500" i="1" spc="-1" dirty="0">
                <a:latin typeface="Arial"/>
              </a:rPr>
              <a:t>) </a:t>
            </a:r>
          </a:p>
          <a:p>
            <a:pPr algn="ctr"/>
            <a:r>
              <a:rPr lang="en-US" sz="1500" i="1" spc="-1" dirty="0">
                <a:latin typeface="Arial"/>
              </a:rPr>
              <a:t>3. - Tr</a:t>
            </a:r>
            <a:r>
              <a:rPr lang="en-US" sz="1500" b="0" i="1" strike="noStrike" spc="-1" dirty="0">
                <a:latin typeface="Arial"/>
              </a:rPr>
              <a:t>anslate to aa (Prodigal / </a:t>
            </a:r>
            <a:r>
              <a:rPr lang="en-US" sz="1500" b="0" i="1" strike="noStrike" spc="-1" dirty="0" err="1">
                <a:latin typeface="Arial"/>
              </a:rPr>
              <a:t>seqkit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i="1" strike="noStrike" spc="-1" dirty="0">
              <a:latin typeface="Arial"/>
              <a:ea typeface="Noto Sans CJK SC"/>
            </a:endParaRPr>
          </a:p>
        </p:txBody>
      </p: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C4814F70-8F0D-934D-B6BB-E4A6B067E516}"/>
              </a:ext>
            </a:extLst>
          </p:cNvPr>
          <p:cNvCxnSpPr>
            <a:cxnSpLocks/>
            <a:stCxn id="100" idx="2"/>
            <a:endCxn id="90" idx="0"/>
          </p:cNvCxnSpPr>
          <p:nvPr/>
        </p:nvCxnSpPr>
        <p:spPr>
          <a:xfrm rot="5400000">
            <a:off x="1280160" y="2971800"/>
            <a:ext cx="1371600" cy="2011680"/>
          </a:xfrm>
          <a:prstGeom prst="bentConnector3">
            <a:avLst>
              <a:gd name="adj1" fmla="val 1624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angular 48">
            <a:extLst>
              <a:ext uri="{FF2B5EF4-FFF2-40B4-BE49-F238E27FC236}">
                <a16:creationId xmlns:a16="http://schemas.microsoft.com/office/drawing/2014/main" id="{0BC68AB7-17F5-434C-9664-FB71B54D62BF}"/>
              </a:ext>
            </a:extLst>
          </p:cNvPr>
          <p:cNvCxnSpPr>
            <a:cxnSpLocks/>
            <a:stCxn id="90" idx="3"/>
            <a:endCxn id="96" idx="2"/>
          </p:cNvCxnSpPr>
          <p:nvPr/>
        </p:nvCxnSpPr>
        <p:spPr>
          <a:xfrm flipV="1">
            <a:off x="1645920" y="3869640"/>
            <a:ext cx="1508760" cy="104094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angular 51">
            <a:extLst>
              <a:ext uri="{FF2B5EF4-FFF2-40B4-BE49-F238E27FC236}">
                <a16:creationId xmlns:a16="http://schemas.microsoft.com/office/drawing/2014/main" id="{D842C2E0-F87B-E248-B4B6-492AA4B0BDA8}"/>
              </a:ext>
            </a:extLst>
          </p:cNvPr>
          <p:cNvCxnSpPr>
            <a:cxnSpLocks/>
            <a:stCxn id="100" idx="0"/>
          </p:cNvCxnSpPr>
          <p:nvPr/>
        </p:nvCxnSpPr>
        <p:spPr>
          <a:xfrm rot="5400000" flipH="1" flipV="1">
            <a:off x="3254040" y="2292400"/>
            <a:ext cx="222920" cy="787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angular 54">
            <a:extLst>
              <a:ext uri="{FF2B5EF4-FFF2-40B4-BE49-F238E27FC236}">
                <a16:creationId xmlns:a16="http://schemas.microsoft.com/office/drawing/2014/main" id="{37D45442-53D6-9F4C-860C-1FA6C4F4130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55260" y="2846900"/>
            <a:ext cx="1701200" cy="86360"/>
          </a:xfrm>
          <a:prstGeom prst="bentConnector3">
            <a:avLst>
              <a:gd name="adj1" fmla="val -16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F9596AA-662B-5F40-8987-08705D5088E0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645920" y="3040560"/>
            <a:ext cx="640080" cy="41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Shape 11"/>
          <p:cNvSpPr txBox="1"/>
          <p:nvPr/>
        </p:nvSpPr>
        <p:spPr>
          <a:xfrm>
            <a:off x="102240" y="3690900"/>
            <a:ext cx="1554480" cy="7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 err="1">
                <a:latin typeface="Arial"/>
              </a:rPr>
              <a:t>hmmrsearch</a:t>
            </a:r>
            <a:endParaRPr lang="en-US" sz="1500" b="0" strike="noStrike" spc="-1" dirty="0">
              <a:latin typeface="Arial"/>
            </a:endParaRPr>
          </a:p>
          <a:p>
            <a:pPr algn="ctr"/>
            <a:r>
              <a:rPr lang="en-US" sz="1500" b="0" i="1" strike="noStrike" spc="-1" dirty="0">
                <a:latin typeface="Arial"/>
              </a:rPr>
              <a:t>HMM models</a:t>
            </a:r>
            <a:endParaRPr lang="en-US" sz="1500" b="0" strike="noStrike" spc="-1" dirty="0">
              <a:latin typeface="Arial"/>
            </a:endParaRPr>
          </a:p>
          <a:p>
            <a:pPr algn="ctr"/>
            <a:r>
              <a:rPr lang="en-US" sz="1500" b="0" i="1" strike="noStrike" spc="-1" dirty="0">
                <a:latin typeface="Arial"/>
              </a:rPr>
              <a:t>2 </a:t>
            </a:r>
            <a:r>
              <a:rPr lang="en-US" sz="1500" b="0" i="1" strike="noStrike" spc="-1" dirty="0" err="1">
                <a:latin typeface="Arial"/>
              </a:rPr>
              <a:t>TIGRfams</a:t>
            </a:r>
            <a:endParaRPr lang="en-US" sz="1500" b="0" strike="noStrike" spc="-1" dirty="0">
              <a:latin typeface="Arial"/>
            </a:endParaRPr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630AD527-46E6-8240-B75F-46B8F1B44C7D}"/>
              </a:ext>
            </a:extLst>
          </p:cNvPr>
          <p:cNvCxnSpPr>
            <a:cxnSpLocks/>
          </p:cNvCxnSpPr>
          <p:nvPr/>
        </p:nvCxnSpPr>
        <p:spPr>
          <a:xfrm>
            <a:off x="4480560" y="1710180"/>
            <a:ext cx="127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1C5E383B-B3A8-C140-A81C-05967B960479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6263640" y="1992240"/>
            <a:ext cx="0" cy="805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angular 72">
            <a:extLst>
              <a:ext uri="{FF2B5EF4-FFF2-40B4-BE49-F238E27FC236}">
                <a16:creationId xmlns:a16="http://schemas.microsoft.com/office/drawing/2014/main" id="{F46A2998-7581-A643-BF3D-5617AB5FB64A}"/>
              </a:ext>
            </a:extLst>
          </p:cNvPr>
          <p:cNvCxnSpPr>
            <a:cxnSpLocks/>
          </p:cNvCxnSpPr>
          <p:nvPr/>
        </p:nvCxnSpPr>
        <p:spPr>
          <a:xfrm rot="5400000">
            <a:off x="4367926" y="3544965"/>
            <a:ext cx="1551150" cy="502921"/>
          </a:xfrm>
          <a:prstGeom prst="bentConnector3">
            <a:avLst>
              <a:gd name="adj1" fmla="val 87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angular 78">
            <a:extLst>
              <a:ext uri="{FF2B5EF4-FFF2-40B4-BE49-F238E27FC236}">
                <a16:creationId xmlns:a16="http://schemas.microsoft.com/office/drawing/2014/main" id="{2892A52F-B6AD-294A-A11F-5770BF47E9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27600" y="1992240"/>
            <a:ext cx="2409200" cy="1644480"/>
          </a:xfrm>
          <a:prstGeom prst="bentConnector3">
            <a:avLst>
              <a:gd name="adj1" fmla="val -184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080020F5-4594-9445-8E01-A878490C2C62}"/>
              </a:ext>
            </a:extLst>
          </p:cNvPr>
          <p:cNvCxnSpPr>
            <a:cxnSpLocks/>
            <a:stCxn id="110" idx="1"/>
            <a:endCxn id="105" idx="3"/>
          </p:cNvCxnSpPr>
          <p:nvPr/>
        </p:nvCxnSpPr>
        <p:spPr>
          <a:xfrm flipH="1" flipV="1">
            <a:off x="5760720" y="5248260"/>
            <a:ext cx="1828800" cy="108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angular 40">
            <a:extLst>
              <a:ext uri="{FF2B5EF4-FFF2-40B4-BE49-F238E27FC236}">
                <a16:creationId xmlns:a16="http://schemas.microsoft.com/office/drawing/2014/main" id="{E1D0EB39-6853-9344-8C2E-69C20F0EFB04}"/>
              </a:ext>
            </a:extLst>
          </p:cNvPr>
          <p:cNvCxnSpPr>
            <a:cxnSpLocks/>
            <a:stCxn id="105" idx="0"/>
          </p:cNvCxnSpPr>
          <p:nvPr/>
        </p:nvCxnSpPr>
        <p:spPr>
          <a:xfrm rot="5400000" flipH="1" flipV="1">
            <a:off x="5925620" y="3577390"/>
            <a:ext cx="326790" cy="2393950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de flecha 123">
            <a:extLst>
              <a:ext uri="{FF2B5EF4-FFF2-40B4-BE49-F238E27FC236}">
                <a16:creationId xmlns:a16="http://schemas.microsoft.com/office/drawing/2014/main" id="{88273531-3535-F74B-81BA-8F7FBAADD42F}"/>
              </a:ext>
            </a:extLst>
          </p:cNvPr>
          <p:cNvCxnSpPr>
            <a:cxnSpLocks/>
          </p:cNvCxnSpPr>
          <p:nvPr/>
        </p:nvCxnSpPr>
        <p:spPr>
          <a:xfrm flipV="1">
            <a:off x="8641080" y="3245040"/>
            <a:ext cx="0" cy="100602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Shape 38"/>
          <p:cNvSpPr txBox="1"/>
          <p:nvPr/>
        </p:nvSpPr>
        <p:spPr>
          <a:xfrm>
            <a:off x="7498080" y="3599640"/>
            <a:ext cx="2194560" cy="42372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1500" b="0" i="1" strike="noStrike" spc="-1" dirty="0">
                <a:latin typeface="Arial"/>
              </a:rPr>
              <a:t>Short sequences placement (EPA-ng)</a:t>
            </a:r>
            <a:endParaRPr lang="en-US" sz="1500" b="0" i="1" strike="noStrike" spc="-1" dirty="0">
              <a:latin typeface="Arial"/>
              <a:ea typeface="Noto Sans CJK SC"/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48F21304-9A80-5F47-9B9F-B50914C7505A}"/>
              </a:ext>
            </a:extLst>
          </p:cNvPr>
          <p:cNvSpPr/>
          <p:nvPr/>
        </p:nvSpPr>
        <p:spPr>
          <a:xfrm>
            <a:off x="0" y="5604"/>
            <a:ext cx="1008062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b="1" spc="-1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33374613-33E4-174F-900B-748276711A92}"/>
              </a:ext>
            </a:extLst>
          </p:cNvPr>
          <p:cNvSpPr/>
          <p:nvPr/>
        </p:nvSpPr>
        <p:spPr>
          <a:xfrm>
            <a:off x="7745730" y="727106"/>
            <a:ext cx="2247900" cy="1392934"/>
          </a:xfrm>
          <a:prstGeom prst="roundRect">
            <a:avLst>
              <a:gd name="adj" fmla="val 22083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852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249B727-903F-F140-834E-D5B72D7A0D38}"/>
              </a:ext>
            </a:extLst>
          </p:cNvPr>
          <p:cNvSpPr/>
          <p:nvPr/>
        </p:nvSpPr>
        <p:spPr>
          <a:xfrm>
            <a:off x="0" y="0"/>
            <a:ext cx="1008062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b="1" spc="-1" dirty="0">
                <a:solidFill>
                  <a:schemeClr val="bg1"/>
                </a:solidFill>
              </a:rPr>
              <a:t>Retrieve and prepare environmental sequences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D47A239-7D8A-B04E-B4FF-3F10E7403542}"/>
              </a:ext>
            </a:extLst>
          </p:cNvPr>
          <p:cNvSpPr txBox="1"/>
          <p:nvPr/>
        </p:nvSpPr>
        <p:spPr>
          <a:xfrm>
            <a:off x="183628" y="539490"/>
            <a:ext cx="5406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have cheated…protocol not developed yet.</a:t>
            </a:r>
          </a:p>
          <a:p>
            <a:r>
              <a:rPr lang="en-US" dirty="0"/>
              <a:t>My turnaround: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0E37D9-D075-454D-83F8-3B2F80EEC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997" y="1103243"/>
            <a:ext cx="7870610" cy="434573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78D8B3A-4BF4-9546-AA0C-5131243FB6A1}"/>
              </a:ext>
            </a:extLst>
          </p:cNvPr>
          <p:cNvSpPr txBox="1"/>
          <p:nvPr/>
        </p:nvSpPr>
        <p:spPr>
          <a:xfrm>
            <a:off x="5824330" y="609919"/>
            <a:ext cx="3279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http://fungene.cme.msu.edu/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03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7680960" y="822960"/>
            <a:ext cx="2399040" cy="484632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2"/>
          <p:cNvSpPr/>
          <p:nvPr/>
        </p:nvSpPr>
        <p:spPr>
          <a:xfrm>
            <a:off x="3931920" y="3383280"/>
            <a:ext cx="6148080" cy="22860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85" name="Line 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86" name="TextShape 4"/>
          <p:cNvSpPr txBox="1"/>
          <p:nvPr/>
        </p:nvSpPr>
        <p:spPr>
          <a:xfrm>
            <a:off x="228600" y="474300"/>
            <a:ext cx="1463040" cy="49428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DBs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nucleotides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87" name="TextShape 5"/>
          <p:cNvSpPr txBox="1"/>
          <p:nvPr/>
        </p:nvSpPr>
        <p:spPr>
          <a:xfrm>
            <a:off x="274320" y="2754720"/>
            <a:ext cx="1371600" cy="5716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DBs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proteins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cxnSp>
        <p:nvCxnSpPr>
          <p:cNvPr id="88" name="Line 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0" name="TextShape 8"/>
          <p:cNvSpPr txBox="1"/>
          <p:nvPr/>
        </p:nvSpPr>
        <p:spPr>
          <a:xfrm>
            <a:off x="274320" y="4663440"/>
            <a:ext cx="1371600" cy="4942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nosZ </a:t>
            </a:r>
            <a:endParaRPr lang="en-US" sz="1800" b="0" strike="noStrike" spc="-1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>
                <a:latin typeface="Arial"/>
              </a:rPr>
              <a:t>hits table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91" name="TextShape 9"/>
          <p:cNvSpPr txBox="1"/>
          <p:nvPr/>
        </p:nvSpPr>
        <p:spPr>
          <a:xfrm>
            <a:off x="7863840" y="1005840"/>
            <a:ext cx="201168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>
                <a:solidFill>
                  <a:srgbClr val="F04E4D"/>
                </a:solidFill>
                <a:latin typeface="Arial"/>
              </a:rPr>
              <a:t>Phylogenetic placement of environmental sequences </a:t>
            </a:r>
          </a:p>
        </p:txBody>
      </p:sp>
      <p:cxnSp>
        <p:nvCxnSpPr>
          <p:cNvPr id="92" name="Line 1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94" name="Line 1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5" name="TextShape 13"/>
          <p:cNvSpPr txBox="1"/>
          <p:nvPr/>
        </p:nvSpPr>
        <p:spPr>
          <a:xfrm>
            <a:off x="1444491" y="2641319"/>
            <a:ext cx="10058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 dirty="0">
                <a:latin typeface="Arial"/>
              </a:rPr>
              <a:t> </a:t>
            </a:r>
            <a:r>
              <a:rPr lang="en-US" sz="1400" i="1" spc="-1" dirty="0">
                <a:latin typeface="Arial"/>
              </a:rPr>
              <a:t>g</a:t>
            </a:r>
            <a:r>
              <a:rPr lang="en-US" sz="1500" b="0" i="1" strike="noStrike" spc="-1" dirty="0">
                <a:latin typeface="Arial"/>
              </a:rPr>
              <a:t>awk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96" name="TextShape 14"/>
          <p:cNvSpPr txBox="1"/>
          <p:nvPr/>
        </p:nvSpPr>
        <p:spPr>
          <a:xfrm>
            <a:off x="2651760" y="3631320"/>
            <a:ext cx="1005840" cy="23832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List IDs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cxnSp>
        <p:nvCxnSpPr>
          <p:cNvPr id="97" name="Line 1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8" name="TextShape 16"/>
          <p:cNvSpPr txBox="1"/>
          <p:nvPr/>
        </p:nvSpPr>
        <p:spPr>
          <a:xfrm>
            <a:off x="1828800" y="4572000"/>
            <a:ext cx="1280160" cy="302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biophyton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99" name="TextShape 17"/>
          <p:cNvSpPr txBox="1"/>
          <p:nvPr/>
        </p:nvSpPr>
        <p:spPr>
          <a:xfrm>
            <a:off x="2620779" y="1180360"/>
            <a:ext cx="1828800" cy="8596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hits reference sequences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0" name="TextShape 18"/>
          <p:cNvSpPr txBox="1"/>
          <p:nvPr/>
        </p:nvSpPr>
        <p:spPr>
          <a:xfrm>
            <a:off x="2286000" y="2797560"/>
            <a:ext cx="1371600" cy="4942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 aa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Clean IDs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1" name="TextShape 19"/>
          <p:cNvSpPr txBox="1"/>
          <p:nvPr/>
        </p:nvSpPr>
        <p:spPr>
          <a:xfrm>
            <a:off x="5750560" y="1106920"/>
            <a:ext cx="1828800" cy="88532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hits reference MSA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 err="1">
                <a:latin typeface="Arial"/>
              </a:rPr>
              <a:t>fasta</a:t>
            </a:r>
            <a:r>
              <a:rPr lang="en-US" sz="1800" b="0" strike="noStrike" spc="-1" dirty="0">
                <a:latin typeface="Arial"/>
              </a:rPr>
              <a:t> / </a:t>
            </a:r>
            <a:r>
              <a:rPr lang="en-US" sz="1800" b="0" strike="noStrike" spc="-1" dirty="0" err="1">
                <a:latin typeface="Arial"/>
              </a:rPr>
              <a:t>phylip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3" name="TextShape 21"/>
          <p:cNvSpPr txBox="1"/>
          <p:nvPr/>
        </p:nvSpPr>
        <p:spPr>
          <a:xfrm>
            <a:off x="4480560" y="1141560"/>
            <a:ext cx="128016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Alignment</a:t>
            </a:r>
            <a:endParaRPr lang="en-US" sz="1500" b="0" strike="noStrike" spc="-1">
              <a:latin typeface="Arial"/>
            </a:endParaRPr>
          </a:p>
          <a:p>
            <a:pPr algn="ctr"/>
            <a:r>
              <a:rPr lang="en-US" sz="1500" b="0" i="1" strike="noStrike" spc="-1">
                <a:latin typeface="Arial"/>
              </a:rPr>
              <a:t>MUSCLE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04" name="TextShape 22"/>
          <p:cNvSpPr txBox="1"/>
          <p:nvPr/>
        </p:nvSpPr>
        <p:spPr>
          <a:xfrm>
            <a:off x="5394960" y="2797560"/>
            <a:ext cx="1737360" cy="49428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nosZ Reference Tree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105" name="TextShape 23"/>
          <p:cNvSpPr txBox="1"/>
          <p:nvPr/>
        </p:nvSpPr>
        <p:spPr>
          <a:xfrm>
            <a:off x="4023360" y="4937760"/>
            <a:ext cx="1737360" cy="6210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>
                <a:latin typeface="Arial"/>
              </a:rPr>
              <a:t>nosZ fungene sequences 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106" name="TextShape 24"/>
          <p:cNvSpPr txBox="1"/>
          <p:nvPr/>
        </p:nvSpPr>
        <p:spPr>
          <a:xfrm>
            <a:off x="5125721" y="2110859"/>
            <a:ext cx="109728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latin typeface="Arial"/>
              </a:rPr>
              <a:t>Build tree (</a:t>
            </a:r>
            <a:r>
              <a:rPr lang="en-US" sz="1500" b="0" i="1" strike="noStrike" spc="-1" dirty="0" err="1">
                <a:latin typeface="Arial"/>
              </a:rPr>
              <a:t>iqTREE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strike="noStrike" spc="-1" dirty="0">
              <a:latin typeface="Arial"/>
            </a:endParaRPr>
          </a:p>
        </p:txBody>
      </p:sp>
      <p:cxnSp>
        <p:nvCxnSpPr>
          <p:cNvPr id="107" name="Line 2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08" name="Line 2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09" name="TextShape 27"/>
          <p:cNvSpPr txBox="1"/>
          <p:nvPr/>
        </p:nvSpPr>
        <p:spPr>
          <a:xfrm>
            <a:off x="6126480" y="4754880"/>
            <a:ext cx="1280160" cy="7254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Remove duplicates + uppercase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10" name="TextShape 28"/>
          <p:cNvSpPr txBox="1"/>
          <p:nvPr/>
        </p:nvSpPr>
        <p:spPr>
          <a:xfrm>
            <a:off x="7589520" y="4938840"/>
            <a:ext cx="2468880" cy="6210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 dirty="0" err="1">
                <a:latin typeface="Arial"/>
              </a:rPr>
              <a:t>Fungene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sequence collections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cxnSp>
        <p:nvCxnSpPr>
          <p:cNvPr id="111" name="Line 2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F04E4D"/>
            </a:solidFill>
            <a:round/>
            <a:tailEnd type="triangle" w="med" len="med"/>
          </a:ln>
        </p:spPr>
      </p:cxnSp>
      <p:sp>
        <p:nvSpPr>
          <p:cNvPr id="112" name="TextShape 30"/>
          <p:cNvSpPr txBox="1"/>
          <p:nvPr/>
        </p:nvSpPr>
        <p:spPr>
          <a:xfrm>
            <a:off x="7315200" y="4262400"/>
            <a:ext cx="2651760" cy="4392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>
                <a:latin typeface="Arial"/>
              </a:rPr>
              <a:t>Aligned nosZ fungene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cxnSp>
        <p:nvCxnSpPr>
          <p:cNvPr id="113" name="Line 3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</p:cxnSp>
      <p:cxnSp>
        <p:nvCxnSpPr>
          <p:cNvPr id="114" name="Line 3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</p:cxnSp>
      <p:sp>
        <p:nvSpPr>
          <p:cNvPr id="115" name="TextShape 33"/>
          <p:cNvSpPr txBox="1"/>
          <p:nvPr/>
        </p:nvSpPr>
        <p:spPr>
          <a:xfrm>
            <a:off x="4846320" y="3756600"/>
            <a:ext cx="2194560" cy="725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latin typeface="Arial"/>
              </a:rPr>
              <a:t>Align sequences with phylogenetic information (</a:t>
            </a:r>
            <a:r>
              <a:rPr lang="en-US" sz="1500" b="0" i="1" strike="noStrike" spc="-1" dirty="0" err="1">
                <a:latin typeface="Arial"/>
              </a:rPr>
              <a:t>PaPaRa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117" name="TextShape 35"/>
          <p:cNvSpPr txBox="1"/>
          <p:nvPr/>
        </p:nvSpPr>
        <p:spPr>
          <a:xfrm>
            <a:off x="7863840" y="2120040"/>
            <a:ext cx="2011680" cy="1132200"/>
          </a:xfrm>
          <a:prstGeom prst="rect">
            <a:avLst/>
          </a:prstGeom>
          <a:noFill/>
          <a:ln w="18360">
            <a:solidFill>
              <a:srgbClr val="A3238E"/>
            </a:solidFill>
            <a:round/>
          </a:ln>
        </p:spPr>
        <p:txBody>
          <a:bodyPr lIns="99000" tIns="54000" rIns="99000" bIns="54000"/>
          <a:lstStyle/>
          <a:p>
            <a:pPr algn="ctr"/>
            <a:r>
              <a:rPr lang="en-US" sz="1800" b="0" strike="noStrike" spc="-1" dirty="0">
                <a:latin typeface="Arial"/>
              </a:rPr>
              <a:t>Tree with all sequences </a:t>
            </a:r>
            <a:r>
              <a:rPr lang="en-US" sz="1600" b="0" strike="noStrike" spc="-1" dirty="0">
                <a:latin typeface="Arial"/>
              </a:rPr>
              <a:t>(analyze with </a:t>
            </a:r>
            <a:r>
              <a:rPr lang="en-US" sz="1600" b="0" strike="noStrike" spc="-1" dirty="0" err="1">
                <a:latin typeface="Arial"/>
              </a:rPr>
              <a:t>gappa</a:t>
            </a:r>
            <a:r>
              <a:rPr lang="en-US" sz="1600" b="0" strike="noStrike" spc="-1" dirty="0">
                <a:latin typeface="Arial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22" name="TextShape 40"/>
          <p:cNvSpPr txBox="1"/>
          <p:nvPr/>
        </p:nvSpPr>
        <p:spPr>
          <a:xfrm>
            <a:off x="3520440" y="2030400"/>
            <a:ext cx="128016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Filter hits (seqkit)</a:t>
            </a:r>
            <a:endParaRPr lang="en-US" sz="1500" b="0" strike="noStrike" spc="-1">
              <a:latin typeface="Arial"/>
            </a:endParaRPr>
          </a:p>
        </p:txBody>
      </p:sp>
      <p:cxnSp>
        <p:nvCxnSpPr>
          <p:cNvPr id="3" name="Conector angular 2">
            <a:extLst>
              <a:ext uri="{FF2B5EF4-FFF2-40B4-BE49-F238E27FC236}">
                <a16:creationId xmlns:a16="http://schemas.microsoft.com/office/drawing/2014/main" id="{AFF813A5-92B3-CB47-8040-5FF5E8D0A434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 rot="5400000">
            <a:off x="67050" y="1861650"/>
            <a:ext cx="1786140" cy="127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Shape 7"/>
          <p:cNvSpPr txBox="1"/>
          <p:nvPr/>
        </p:nvSpPr>
        <p:spPr>
          <a:xfrm>
            <a:off x="54538" y="1078020"/>
            <a:ext cx="2114962" cy="14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1500" b="0" i="1" strike="noStrike" spc="-1" dirty="0">
                <a:latin typeface="Arial"/>
              </a:rPr>
              <a:t>1.- Remove duplicates by </a:t>
            </a:r>
            <a:r>
              <a:rPr lang="en-US" sz="1500" i="1" spc="-1" dirty="0">
                <a:latin typeface="Arial"/>
              </a:rPr>
              <a:t>name</a:t>
            </a:r>
            <a:r>
              <a:rPr lang="en-US" sz="1500" b="0" i="1" strike="noStrike" spc="-1" dirty="0">
                <a:latin typeface="Arial"/>
              </a:rPr>
              <a:t> (</a:t>
            </a:r>
            <a:r>
              <a:rPr lang="en-US" sz="1500" b="0" i="1" strike="noStrike" spc="-1" dirty="0" err="1">
                <a:latin typeface="Arial"/>
              </a:rPr>
              <a:t>seqkit</a:t>
            </a:r>
            <a:r>
              <a:rPr lang="en-US" sz="1500" b="0" i="1" strike="noStrike" spc="-1" dirty="0">
                <a:latin typeface="Arial"/>
              </a:rPr>
              <a:t>) </a:t>
            </a:r>
          </a:p>
          <a:p>
            <a:pPr algn="ctr"/>
            <a:r>
              <a:rPr lang="en-US" sz="1500" i="1" spc="-1" dirty="0">
                <a:latin typeface="Arial"/>
              </a:rPr>
              <a:t>2. - </a:t>
            </a:r>
            <a:r>
              <a:rPr lang="en-US" sz="1500" b="0" i="1" strike="noStrike" spc="-1" dirty="0">
                <a:latin typeface="Arial"/>
              </a:rPr>
              <a:t>change names </a:t>
            </a:r>
            <a:r>
              <a:rPr lang="en-US" sz="1500" i="1" spc="-1" dirty="0">
                <a:latin typeface="Arial"/>
              </a:rPr>
              <a:t>(</a:t>
            </a:r>
            <a:r>
              <a:rPr lang="en-US" sz="1500" i="1" spc="-1" dirty="0" err="1">
                <a:latin typeface="Arial"/>
              </a:rPr>
              <a:t>biopython</a:t>
            </a:r>
            <a:r>
              <a:rPr lang="en-US" sz="1500" i="1" spc="-1" dirty="0">
                <a:latin typeface="Arial"/>
              </a:rPr>
              <a:t>) </a:t>
            </a:r>
          </a:p>
          <a:p>
            <a:pPr algn="ctr"/>
            <a:r>
              <a:rPr lang="en-US" sz="1500" i="1" spc="-1" dirty="0">
                <a:latin typeface="Arial"/>
              </a:rPr>
              <a:t>3. - Tr</a:t>
            </a:r>
            <a:r>
              <a:rPr lang="en-US" sz="1500" b="0" i="1" strike="noStrike" spc="-1" dirty="0">
                <a:latin typeface="Arial"/>
              </a:rPr>
              <a:t>anslate to aa (Prodigal / </a:t>
            </a:r>
            <a:r>
              <a:rPr lang="en-US" sz="1500" b="0" i="1" strike="noStrike" spc="-1" dirty="0" err="1">
                <a:latin typeface="Arial"/>
              </a:rPr>
              <a:t>seqkit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i="1" strike="noStrike" spc="-1" dirty="0">
              <a:latin typeface="Arial"/>
              <a:ea typeface="Noto Sans CJK SC"/>
            </a:endParaRPr>
          </a:p>
        </p:txBody>
      </p: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C4814F70-8F0D-934D-B6BB-E4A6B067E516}"/>
              </a:ext>
            </a:extLst>
          </p:cNvPr>
          <p:cNvCxnSpPr>
            <a:cxnSpLocks/>
            <a:stCxn id="100" idx="2"/>
            <a:endCxn id="90" idx="0"/>
          </p:cNvCxnSpPr>
          <p:nvPr/>
        </p:nvCxnSpPr>
        <p:spPr>
          <a:xfrm rot="5400000">
            <a:off x="1280160" y="2971800"/>
            <a:ext cx="1371600" cy="2011680"/>
          </a:xfrm>
          <a:prstGeom prst="bentConnector3">
            <a:avLst>
              <a:gd name="adj1" fmla="val 1624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angular 48">
            <a:extLst>
              <a:ext uri="{FF2B5EF4-FFF2-40B4-BE49-F238E27FC236}">
                <a16:creationId xmlns:a16="http://schemas.microsoft.com/office/drawing/2014/main" id="{0BC68AB7-17F5-434C-9664-FB71B54D62BF}"/>
              </a:ext>
            </a:extLst>
          </p:cNvPr>
          <p:cNvCxnSpPr>
            <a:cxnSpLocks/>
            <a:stCxn id="90" idx="3"/>
            <a:endCxn id="96" idx="2"/>
          </p:cNvCxnSpPr>
          <p:nvPr/>
        </p:nvCxnSpPr>
        <p:spPr>
          <a:xfrm flipV="1">
            <a:off x="1645920" y="3869640"/>
            <a:ext cx="1508760" cy="104094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angular 51">
            <a:extLst>
              <a:ext uri="{FF2B5EF4-FFF2-40B4-BE49-F238E27FC236}">
                <a16:creationId xmlns:a16="http://schemas.microsoft.com/office/drawing/2014/main" id="{D842C2E0-F87B-E248-B4B6-492AA4B0BDA8}"/>
              </a:ext>
            </a:extLst>
          </p:cNvPr>
          <p:cNvCxnSpPr>
            <a:cxnSpLocks/>
            <a:stCxn id="100" idx="0"/>
          </p:cNvCxnSpPr>
          <p:nvPr/>
        </p:nvCxnSpPr>
        <p:spPr>
          <a:xfrm rot="5400000" flipH="1" flipV="1">
            <a:off x="3254040" y="2292400"/>
            <a:ext cx="222920" cy="787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angular 54">
            <a:extLst>
              <a:ext uri="{FF2B5EF4-FFF2-40B4-BE49-F238E27FC236}">
                <a16:creationId xmlns:a16="http://schemas.microsoft.com/office/drawing/2014/main" id="{37D45442-53D6-9F4C-860C-1FA6C4F4130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55260" y="2846900"/>
            <a:ext cx="1701200" cy="86360"/>
          </a:xfrm>
          <a:prstGeom prst="bentConnector3">
            <a:avLst>
              <a:gd name="adj1" fmla="val -16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F9596AA-662B-5F40-8987-08705D5088E0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645920" y="3040560"/>
            <a:ext cx="640080" cy="41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Shape 11"/>
          <p:cNvSpPr txBox="1"/>
          <p:nvPr/>
        </p:nvSpPr>
        <p:spPr>
          <a:xfrm>
            <a:off x="102240" y="3690900"/>
            <a:ext cx="1554480" cy="7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 err="1">
                <a:latin typeface="Arial"/>
              </a:rPr>
              <a:t>hmmrsearch</a:t>
            </a:r>
            <a:endParaRPr lang="en-US" sz="1500" b="0" strike="noStrike" spc="-1" dirty="0">
              <a:latin typeface="Arial"/>
            </a:endParaRPr>
          </a:p>
          <a:p>
            <a:pPr algn="ctr"/>
            <a:r>
              <a:rPr lang="en-US" sz="1500" b="0" i="1" strike="noStrike" spc="-1" dirty="0">
                <a:latin typeface="Arial"/>
              </a:rPr>
              <a:t>HMM models</a:t>
            </a:r>
            <a:endParaRPr lang="en-US" sz="1500" b="0" strike="noStrike" spc="-1" dirty="0">
              <a:latin typeface="Arial"/>
            </a:endParaRPr>
          </a:p>
          <a:p>
            <a:pPr algn="ctr"/>
            <a:r>
              <a:rPr lang="en-US" sz="1500" b="0" i="1" strike="noStrike" spc="-1" dirty="0">
                <a:latin typeface="Arial"/>
              </a:rPr>
              <a:t>2 </a:t>
            </a:r>
            <a:r>
              <a:rPr lang="en-US" sz="1500" b="0" i="1" strike="noStrike" spc="-1" dirty="0" err="1">
                <a:latin typeface="Arial"/>
              </a:rPr>
              <a:t>TIGRfams</a:t>
            </a:r>
            <a:endParaRPr lang="en-US" sz="1500" b="0" strike="noStrike" spc="-1" dirty="0">
              <a:latin typeface="Arial"/>
            </a:endParaRPr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630AD527-46E6-8240-B75F-46B8F1B44C7D}"/>
              </a:ext>
            </a:extLst>
          </p:cNvPr>
          <p:cNvCxnSpPr>
            <a:cxnSpLocks/>
          </p:cNvCxnSpPr>
          <p:nvPr/>
        </p:nvCxnSpPr>
        <p:spPr>
          <a:xfrm>
            <a:off x="4480560" y="1710180"/>
            <a:ext cx="127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1C5E383B-B3A8-C140-A81C-05967B960479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6263640" y="1992240"/>
            <a:ext cx="0" cy="805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angular 72">
            <a:extLst>
              <a:ext uri="{FF2B5EF4-FFF2-40B4-BE49-F238E27FC236}">
                <a16:creationId xmlns:a16="http://schemas.microsoft.com/office/drawing/2014/main" id="{F46A2998-7581-A643-BF3D-5617AB5FB64A}"/>
              </a:ext>
            </a:extLst>
          </p:cNvPr>
          <p:cNvCxnSpPr>
            <a:cxnSpLocks/>
          </p:cNvCxnSpPr>
          <p:nvPr/>
        </p:nvCxnSpPr>
        <p:spPr>
          <a:xfrm rot="5400000">
            <a:off x="4367926" y="3544965"/>
            <a:ext cx="1551150" cy="502921"/>
          </a:xfrm>
          <a:prstGeom prst="bentConnector3">
            <a:avLst>
              <a:gd name="adj1" fmla="val 87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angular 78">
            <a:extLst>
              <a:ext uri="{FF2B5EF4-FFF2-40B4-BE49-F238E27FC236}">
                <a16:creationId xmlns:a16="http://schemas.microsoft.com/office/drawing/2014/main" id="{2892A52F-B6AD-294A-A11F-5770BF47E9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27600" y="1992240"/>
            <a:ext cx="2409200" cy="1644480"/>
          </a:xfrm>
          <a:prstGeom prst="bentConnector3">
            <a:avLst>
              <a:gd name="adj1" fmla="val -184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080020F5-4594-9445-8E01-A878490C2C62}"/>
              </a:ext>
            </a:extLst>
          </p:cNvPr>
          <p:cNvCxnSpPr>
            <a:cxnSpLocks/>
            <a:stCxn id="110" idx="1"/>
            <a:endCxn id="105" idx="3"/>
          </p:cNvCxnSpPr>
          <p:nvPr/>
        </p:nvCxnSpPr>
        <p:spPr>
          <a:xfrm flipH="1" flipV="1">
            <a:off x="5760720" y="5248260"/>
            <a:ext cx="1828800" cy="108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angular 40">
            <a:extLst>
              <a:ext uri="{FF2B5EF4-FFF2-40B4-BE49-F238E27FC236}">
                <a16:creationId xmlns:a16="http://schemas.microsoft.com/office/drawing/2014/main" id="{E1D0EB39-6853-9344-8C2E-69C20F0EFB04}"/>
              </a:ext>
            </a:extLst>
          </p:cNvPr>
          <p:cNvCxnSpPr>
            <a:cxnSpLocks/>
            <a:stCxn id="105" idx="0"/>
          </p:cNvCxnSpPr>
          <p:nvPr/>
        </p:nvCxnSpPr>
        <p:spPr>
          <a:xfrm rot="5400000" flipH="1" flipV="1">
            <a:off x="5925620" y="3577390"/>
            <a:ext cx="326790" cy="2393950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de flecha 123">
            <a:extLst>
              <a:ext uri="{FF2B5EF4-FFF2-40B4-BE49-F238E27FC236}">
                <a16:creationId xmlns:a16="http://schemas.microsoft.com/office/drawing/2014/main" id="{88273531-3535-F74B-81BA-8F7FBAADD42F}"/>
              </a:ext>
            </a:extLst>
          </p:cNvPr>
          <p:cNvCxnSpPr>
            <a:cxnSpLocks/>
          </p:cNvCxnSpPr>
          <p:nvPr/>
        </p:nvCxnSpPr>
        <p:spPr>
          <a:xfrm flipV="1">
            <a:off x="8641080" y="3245040"/>
            <a:ext cx="0" cy="100602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Shape 38"/>
          <p:cNvSpPr txBox="1"/>
          <p:nvPr/>
        </p:nvSpPr>
        <p:spPr>
          <a:xfrm>
            <a:off x="7498080" y="3599640"/>
            <a:ext cx="2194560" cy="42372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1500" b="0" i="1" strike="noStrike" spc="-1" dirty="0">
                <a:latin typeface="Arial"/>
              </a:rPr>
              <a:t>Short sequences placement (EPA-ng)</a:t>
            </a:r>
            <a:endParaRPr lang="en-US" sz="1500" b="0" i="1" strike="noStrike" spc="-1" dirty="0">
              <a:latin typeface="Arial"/>
              <a:ea typeface="Noto Sans CJK SC"/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48F21304-9A80-5F47-9B9F-B50914C7505A}"/>
              </a:ext>
            </a:extLst>
          </p:cNvPr>
          <p:cNvSpPr/>
          <p:nvPr/>
        </p:nvSpPr>
        <p:spPr>
          <a:xfrm>
            <a:off x="0" y="5604"/>
            <a:ext cx="1008062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b="1" spc="-1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33374613-33E4-174F-900B-748276711A92}"/>
              </a:ext>
            </a:extLst>
          </p:cNvPr>
          <p:cNvSpPr/>
          <p:nvPr/>
        </p:nvSpPr>
        <p:spPr>
          <a:xfrm>
            <a:off x="3631184" y="4761719"/>
            <a:ext cx="6417563" cy="871203"/>
          </a:xfrm>
          <a:prstGeom prst="roundRect">
            <a:avLst>
              <a:gd name="adj" fmla="val 22083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4462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4E411C0-B773-3744-A7A5-CC808DB6ECD8}"/>
              </a:ext>
            </a:extLst>
          </p:cNvPr>
          <p:cNvSpPr/>
          <p:nvPr/>
        </p:nvSpPr>
        <p:spPr>
          <a:xfrm>
            <a:off x="590309" y="1572335"/>
            <a:ext cx="9282896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cat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fungene_nosZ.faa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seqkit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rmdup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-n -o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fungene_nosZ_noDup.faa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-d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duplicated_fungene_nosZ.faa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-D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duplicated_fungene_nosZ_detail.txt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[INFO] 12926 duplicated records removed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+mj-lt"/>
                <a:cs typeface="Consolas" panose="020B0609020204030204" pitchFamily="49" charset="0"/>
              </a:rPr>
              <a:t>Avoid long names. Remove everything but the nucleotide GI that is the first field</a:t>
            </a:r>
          </a:p>
          <a:p>
            <a:endParaRPr lang="en-US" sz="1400" dirty="0">
              <a:latin typeface="+mj-lt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gawk 'BEGIN{FS=" "}{if ($1 ~ /^&gt;/) print $1; else print $0 }'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fungene_nosZ_noDup.faa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&gt;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fungeneTest.faa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-l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fungeneTest.faa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89856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fungeneTest.faa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+mj-lt"/>
                <a:cs typeface="Consolas" panose="020B0609020204030204" pitchFamily="49" charset="0"/>
              </a:rPr>
              <a:t>Prepare a small subsample of </a:t>
            </a:r>
            <a:r>
              <a:rPr lang="en-US" sz="1600" dirty="0" err="1">
                <a:latin typeface="+mj-lt"/>
                <a:cs typeface="Consolas" panose="020B0609020204030204" pitchFamily="49" charset="0"/>
              </a:rPr>
              <a:t>Fungene</a:t>
            </a:r>
            <a:r>
              <a:rPr lang="en-US" sz="1600" dirty="0">
                <a:latin typeface="+mj-lt"/>
                <a:cs typeface="Consolas" panose="020B0609020204030204" pitchFamily="49" charset="0"/>
              </a:rPr>
              <a:t> sequences. </a:t>
            </a:r>
          </a:p>
          <a:p>
            <a:r>
              <a:rPr lang="en-US" sz="1600" dirty="0">
                <a:latin typeface="+mj-lt"/>
                <a:cs typeface="Consolas" panose="020B0609020204030204" pitchFamily="49" charset="0"/>
              </a:rPr>
              <a:t>Notice that </a:t>
            </a:r>
            <a:r>
              <a:rPr lang="en-US" sz="1600" dirty="0" err="1">
                <a:latin typeface="+mj-lt"/>
                <a:cs typeface="Consolas" panose="020B0609020204030204" pitchFamily="49" charset="0"/>
              </a:rPr>
              <a:t>fungene</a:t>
            </a:r>
            <a:r>
              <a:rPr lang="en-US" sz="1600" dirty="0">
                <a:latin typeface="+mj-lt"/>
                <a:cs typeface="Consolas" panose="020B0609020204030204" pitchFamily="49" charset="0"/>
              </a:rPr>
              <a:t> sequences are lowercase, but </a:t>
            </a:r>
            <a:r>
              <a:rPr lang="en-US" sz="1600" dirty="0" err="1">
                <a:latin typeface="+mj-lt"/>
                <a:cs typeface="Consolas" panose="020B0609020204030204" pitchFamily="49" charset="0"/>
              </a:rPr>
              <a:t>mardbs</a:t>
            </a:r>
            <a:r>
              <a:rPr lang="en-US" sz="1600" dirty="0">
                <a:latin typeface="+mj-lt"/>
                <a:cs typeface="Consolas" panose="020B0609020204030204" pitchFamily="49" charset="0"/>
              </a:rPr>
              <a:t> are in uppercase. Fix it with </a:t>
            </a:r>
            <a:r>
              <a:rPr lang="en-US" sz="1600" dirty="0" err="1">
                <a:latin typeface="+mj-lt"/>
                <a:cs typeface="Consolas" panose="020B0609020204030204" pitchFamily="49" charset="0"/>
              </a:rPr>
              <a:t>seqkit</a:t>
            </a:r>
            <a:endParaRPr lang="en-US" sz="1600" dirty="0">
              <a:latin typeface="+mj-lt"/>
              <a:cs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head -n 55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fungeneTest.faa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seqkit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seq -u &gt;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query.faa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9BCD993-01C1-4F43-AC38-D9E3A4300D99}"/>
              </a:ext>
            </a:extLst>
          </p:cNvPr>
          <p:cNvSpPr txBox="1"/>
          <p:nvPr/>
        </p:nvSpPr>
        <p:spPr>
          <a:xfrm>
            <a:off x="590309" y="777348"/>
            <a:ext cx="863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have downloaded the three </a:t>
            </a:r>
            <a:r>
              <a:rPr lang="en-US" dirty="0" err="1"/>
              <a:t>nosZ</a:t>
            </a:r>
            <a:r>
              <a:rPr lang="en-US" dirty="0"/>
              <a:t> datasets available, put them together and removed duplicates: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5C3D62-A762-6A45-9B61-DEC5BD89A7B1}"/>
              </a:ext>
            </a:extLst>
          </p:cNvPr>
          <p:cNvSpPr txBox="1"/>
          <p:nvPr/>
        </p:nvSpPr>
        <p:spPr>
          <a:xfrm>
            <a:off x="374904" y="155448"/>
            <a:ext cx="877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Mock environmental </a:t>
            </a:r>
            <a:r>
              <a:rPr lang="en-US" b="1" dirty="0" err="1"/>
              <a:t>nosZ</a:t>
            </a:r>
            <a:r>
              <a:rPr lang="en-US" b="1" dirty="0"/>
              <a:t> sequences</a:t>
            </a:r>
          </a:p>
        </p:txBody>
      </p:sp>
    </p:spTree>
    <p:extLst>
      <p:ext uri="{BB962C8B-B14F-4D97-AF65-F5344CB8AC3E}">
        <p14:creationId xmlns:p14="http://schemas.microsoft.com/office/powerpoint/2010/main" val="3024356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1146429-1F61-D64F-97A8-4765F0824E55}"/>
              </a:ext>
            </a:extLst>
          </p:cNvPr>
          <p:cNvSpPr/>
          <p:nvPr/>
        </p:nvSpPr>
        <p:spPr>
          <a:xfrm>
            <a:off x="0" y="0"/>
            <a:ext cx="1008062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b="1" spc="-1" dirty="0">
                <a:solidFill>
                  <a:schemeClr val="bg1"/>
                </a:solidFill>
              </a:rPr>
              <a:t>Phylogenetic placement of environmental sequences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8B64E7F-BF8E-E048-81A4-B49D2E52A1BF}"/>
              </a:ext>
            </a:extLst>
          </p:cNvPr>
          <p:cNvSpPr txBox="1"/>
          <p:nvPr/>
        </p:nvSpPr>
        <p:spPr>
          <a:xfrm>
            <a:off x="289366" y="648182"/>
            <a:ext cx="91555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– MSA of environmental sequences against reference database (</a:t>
            </a:r>
            <a:r>
              <a:rPr lang="en-US" dirty="0" err="1"/>
              <a:t>PaPaRa</a:t>
            </a:r>
            <a:r>
              <a:rPr lang="en-US" dirty="0"/>
              <a:t>)</a:t>
            </a:r>
          </a:p>
          <a:p>
            <a:r>
              <a:rPr lang="en-US" dirty="0"/>
              <a:t>	</a:t>
            </a:r>
            <a:r>
              <a:rPr lang="en-US" dirty="0" err="1"/>
              <a:t>PaPaRa</a:t>
            </a:r>
            <a:r>
              <a:rPr lang="en-US" dirty="0"/>
              <a:t> requires:</a:t>
            </a:r>
          </a:p>
          <a:p>
            <a:r>
              <a:rPr lang="en-US" dirty="0"/>
              <a:t>	- aligned reference database in </a:t>
            </a:r>
            <a:r>
              <a:rPr lang="en-US" dirty="0" err="1"/>
              <a:t>phylip</a:t>
            </a:r>
            <a:r>
              <a:rPr lang="en-US" dirty="0"/>
              <a:t> format</a:t>
            </a:r>
          </a:p>
          <a:p>
            <a:r>
              <a:rPr lang="en-US" dirty="0"/>
              <a:t>	- reference tree in </a:t>
            </a:r>
            <a:r>
              <a:rPr lang="en-US" dirty="0" err="1"/>
              <a:t>newick</a:t>
            </a:r>
            <a:r>
              <a:rPr lang="en-US" dirty="0"/>
              <a:t> format (default output of </a:t>
            </a:r>
            <a:r>
              <a:rPr lang="en-US" dirty="0" err="1"/>
              <a:t>iqTREE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2. - Phylogenetic placement in the reference tree (EPA-ng)</a:t>
            </a:r>
          </a:p>
          <a:p>
            <a:endParaRPr lang="en-US" dirty="0"/>
          </a:p>
          <a:p>
            <a:r>
              <a:rPr lang="en-US" dirty="0"/>
              <a:t>3. - Analysis of results (</a:t>
            </a:r>
            <a:r>
              <a:rPr lang="en-US" dirty="0" err="1"/>
              <a:t>gappa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82168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7680960" y="822960"/>
            <a:ext cx="2399040" cy="484632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2"/>
          <p:cNvSpPr/>
          <p:nvPr/>
        </p:nvSpPr>
        <p:spPr>
          <a:xfrm>
            <a:off x="3931920" y="3383280"/>
            <a:ext cx="6148080" cy="22860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85" name="Line 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86" name="TextShape 4"/>
          <p:cNvSpPr txBox="1"/>
          <p:nvPr/>
        </p:nvSpPr>
        <p:spPr>
          <a:xfrm>
            <a:off x="228600" y="474300"/>
            <a:ext cx="1463040" cy="49428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DBs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nucleotides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87" name="TextShape 5"/>
          <p:cNvSpPr txBox="1"/>
          <p:nvPr/>
        </p:nvSpPr>
        <p:spPr>
          <a:xfrm>
            <a:off x="274320" y="2754720"/>
            <a:ext cx="1371600" cy="5716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DBs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proteins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cxnSp>
        <p:nvCxnSpPr>
          <p:cNvPr id="88" name="Line 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0" name="TextShape 8"/>
          <p:cNvSpPr txBox="1"/>
          <p:nvPr/>
        </p:nvSpPr>
        <p:spPr>
          <a:xfrm>
            <a:off x="274320" y="4663440"/>
            <a:ext cx="1371600" cy="4942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nosZ </a:t>
            </a:r>
            <a:endParaRPr lang="en-US" sz="1800" b="0" strike="noStrike" spc="-1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>
                <a:latin typeface="Arial"/>
              </a:rPr>
              <a:t>hits table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91" name="TextShape 9"/>
          <p:cNvSpPr txBox="1"/>
          <p:nvPr/>
        </p:nvSpPr>
        <p:spPr>
          <a:xfrm>
            <a:off x="7863840" y="1005840"/>
            <a:ext cx="201168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>
                <a:solidFill>
                  <a:srgbClr val="F04E4D"/>
                </a:solidFill>
                <a:latin typeface="Arial"/>
              </a:rPr>
              <a:t>Phylogenetic placement of environmental sequences </a:t>
            </a:r>
          </a:p>
        </p:txBody>
      </p:sp>
      <p:cxnSp>
        <p:nvCxnSpPr>
          <p:cNvPr id="92" name="Line 1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94" name="Line 1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5" name="TextShape 13"/>
          <p:cNvSpPr txBox="1"/>
          <p:nvPr/>
        </p:nvSpPr>
        <p:spPr>
          <a:xfrm>
            <a:off x="1444491" y="2641319"/>
            <a:ext cx="10058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 dirty="0">
                <a:latin typeface="Arial"/>
              </a:rPr>
              <a:t> </a:t>
            </a:r>
            <a:r>
              <a:rPr lang="en-US" sz="1400" i="1" spc="-1" dirty="0">
                <a:latin typeface="Arial"/>
              </a:rPr>
              <a:t>g</a:t>
            </a:r>
            <a:r>
              <a:rPr lang="en-US" sz="1500" b="0" i="1" strike="noStrike" spc="-1" dirty="0">
                <a:latin typeface="Arial"/>
              </a:rPr>
              <a:t>awk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96" name="TextShape 14"/>
          <p:cNvSpPr txBox="1"/>
          <p:nvPr/>
        </p:nvSpPr>
        <p:spPr>
          <a:xfrm>
            <a:off x="2651760" y="3631320"/>
            <a:ext cx="1005840" cy="23832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List IDs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cxnSp>
        <p:nvCxnSpPr>
          <p:cNvPr id="97" name="Line 1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8" name="TextShape 16"/>
          <p:cNvSpPr txBox="1"/>
          <p:nvPr/>
        </p:nvSpPr>
        <p:spPr>
          <a:xfrm>
            <a:off x="1828800" y="4572000"/>
            <a:ext cx="1280160" cy="302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biophyton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99" name="TextShape 17"/>
          <p:cNvSpPr txBox="1"/>
          <p:nvPr/>
        </p:nvSpPr>
        <p:spPr>
          <a:xfrm>
            <a:off x="2620779" y="1180360"/>
            <a:ext cx="1828800" cy="8596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hits reference sequences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0" name="TextShape 18"/>
          <p:cNvSpPr txBox="1"/>
          <p:nvPr/>
        </p:nvSpPr>
        <p:spPr>
          <a:xfrm>
            <a:off x="2286000" y="2797560"/>
            <a:ext cx="1371600" cy="4942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 aa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Clean IDs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1" name="TextShape 19"/>
          <p:cNvSpPr txBox="1"/>
          <p:nvPr/>
        </p:nvSpPr>
        <p:spPr>
          <a:xfrm>
            <a:off x="5750560" y="1106920"/>
            <a:ext cx="1828800" cy="88532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hits reference MSA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 err="1">
                <a:latin typeface="Arial"/>
              </a:rPr>
              <a:t>fasta</a:t>
            </a:r>
            <a:r>
              <a:rPr lang="en-US" sz="1800" b="0" strike="noStrike" spc="-1" dirty="0">
                <a:latin typeface="Arial"/>
              </a:rPr>
              <a:t> / </a:t>
            </a:r>
            <a:r>
              <a:rPr lang="en-US" sz="1800" b="0" strike="noStrike" spc="-1" dirty="0" err="1">
                <a:latin typeface="Arial"/>
              </a:rPr>
              <a:t>phylip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3" name="TextShape 21"/>
          <p:cNvSpPr txBox="1"/>
          <p:nvPr/>
        </p:nvSpPr>
        <p:spPr>
          <a:xfrm>
            <a:off x="4480560" y="1141560"/>
            <a:ext cx="128016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Alignment</a:t>
            </a:r>
            <a:endParaRPr lang="en-US" sz="1500" b="0" strike="noStrike" spc="-1">
              <a:latin typeface="Arial"/>
            </a:endParaRPr>
          </a:p>
          <a:p>
            <a:pPr algn="ctr"/>
            <a:r>
              <a:rPr lang="en-US" sz="1500" b="0" i="1" strike="noStrike" spc="-1">
                <a:latin typeface="Arial"/>
              </a:rPr>
              <a:t>MUSCLE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04" name="TextShape 22"/>
          <p:cNvSpPr txBox="1"/>
          <p:nvPr/>
        </p:nvSpPr>
        <p:spPr>
          <a:xfrm>
            <a:off x="5394960" y="2797560"/>
            <a:ext cx="1737360" cy="49428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nosZ Reference Tree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105" name="TextShape 23"/>
          <p:cNvSpPr txBox="1"/>
          <p:nvPr/>
        </p:nvSpPr>
        <p:spPr>
          <a:xfrm>
            <a:off x="4023360" y="4937760"/>
            <a:ext cx="1737360" cy="6210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>
                <a:latin typeface="Arial"/>
              </a:rPr>
              <a:t>nosZ fungene sequences 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106" name="TextShape 24"/>
          <p:cNvSpPr txBox="1"/>
          <p:nvPr/>
        </p:nvSpPr>
        <p:spPr>
          <a:xfrm>
            <a:off x="5125721" y="2110859"/>
            <a:ext cx="109728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latin typeface="Arial"/>
              </a:rPr>
              <a:t>Build tree (</a:t>
            </a:r>
            <a:r>
              <a:rPr lang="en-US" sz="1500" b="0" i="1" strike="noStrike" spc="-1" dirty="0" err="1">
                <a:latin typeface="Arial"/>
              </a:rPr>
              <a:t>iqTREE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strike="noStrike" spc="-1" dirty="0">
              <a:latin typeface="Arial"/>
            </a:endParaRPr>
          </a:p>
        </p:txBody>
      </p:sp>
      <p:cxnSp>
        <p:nvCxnSpPr>
          <p:cNvPr id="107" name="Line 2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08" name="Line 2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09" name="TextShape 27"/>
          <p:cNvSpPr txBox="1"/>
          <p:nvPr/>
        </p:nvSpPr>
        <p:spPr>
          <a:xfrm>
            <a:off x="6126480" y="4754880"/>
            <a:ext cx="1280160" cy="7254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Remove duplicates + uppercase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10" name="TextShape 28"/>
          <p:cNvSpPr txBox="1"/>
          <p:nvPr/>
        </p:nvSpPr>
        <p:spPr>
          <a:xfrm>
            <a:off x="7589520" y="4938840"/>
            <a:ext cx="2468880" cy="6210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 dirty="0" err="1">
                <a:latin typeface="Arial"/>
              </a:rPr>
              <a:t>Fungene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sequence collections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cxnSp>
        <p:nvCxnSpPr>
          <p:cNvPr id="111" name="Line 2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F04E4D"/>
            </a:solidFill>
            <a:round/>
            <a:tailEnd type="triangle" w="med" len="med"/>
          </a:ln>
        </p:spPr>
      </p:cxnSp>
      <p:sp>
        <p:nvSpPr>
          <p:cNvPr id="112" name="TextShape 30"/>
          <p:cNvSpPr txBox="1"/>
          <p:nvPr/>
        </p:nvSpPr>
        <p:spPr>
          <a:xfrm>
            <a:off x="7315200" y="4262400"/>
            <a:ext cx="2651760" cy="4392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>
                <a:latin typeface="Arial"/>
              </a:rPr>
              <a:t>Aligned nosZ fungene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cxnSp>
        <p:nvCxnSpPr>
          <p:cNvPr id="113" name="Line 3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</p:cxnSp>
      <p:cxnSp>
        <p:nvCxnSpPr>
          <p:cNvPr id="114" name="Line 3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</p:cxnSp>
      <p:sp>
        <p:nvSpPr>
          <p:cNvPr id="115" name="TextShape 33"/>
          <p:cNvSpPr txBox="1"/>
          <p:nvPr/>
        </p:nvSpPr>
        <p:spPr>
          <a:xfrm>
            <a:off x="4846320" y="3756600"/>
            <a:ext cx="2194560" cy="725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latin typeface="Arial"/>
              </a:rPr>
              <a:t>Align sequences with phylogenetic information (</a:t>
            </a:r>
            <a:r>
              <a:rPr lang="en-US" sz="1500" b="0" i="1" strike="noStrike" spc="-1" dirty="0" err="1">
                <a:latin typeface="Arial"/>
              </a:rPr>
              <a:t>PaPaRa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117" name="TextShape 35"/>
          <p:cNvSpPr txBox="1"/>
          <p:nvPr/>
        </p:nvSpPr>
        <p:spPr>
          <a:xfrm>
            <a:off x="7863840" y="2120040"/>
            <a:ext cx="2011680" cy="1132200"/>
          </a:xfrm>
          <a:prstGeom prst="rect">
            <a:avLst/>
          </a:prstGeom>
          <a:noFill/>
          <a:ln w="18360">
            <a:solidFill>
              <a:srgbClr val="A3238E"/>
            </a:solidFill>
            <a:round/>
          </a:ln>
        </p:spPr>
        <p:txBody>
          <a:bodyPr lIns="99000" tIns="54000" rIns="99000" bIns="54000"/>
          <a:lstStyle/>
          <a:p>
            <a:pPr algn="ctr"/>
            <a:r>
              <a:rPr lang="en-US" sz="1800" b="0" strike="noStrike" spc="-1" dirty="0">
                <a:latin typeface="Arial"/>
              </a:rPr>
              <a:t>Tree with all sequences </a:t>
            </a:r>
            <a:r>
              <a:rPr lang="en-US" sz="1600" b="0" strike="noStrike" spc="-1" dirty="0">
                <a:latin typeface="Arial"/>
              </a:rPr>
              <a:t>(analyze with </a:t>
            </a:r>
            <a:r>
              <a:rPr lang="en-US" sz="1600" b="0" strike="noStrike" spc="-1" dirty="0" err="1">
                <a:latin typeface="Arial"/>
              </a:rPr>
              <a:t>gappa</a:t>
            </a:r>
            <a:r>
              <a:rPr lang="en-US" sz="1600" b="0" strike="noStrike" spc="-1" dirty="0">
                <a:latin typeface="Arial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22" name="TextShape 40"/>
          <p:cNvSpPr txBox="1"/>
          <p:nvPr/>
        </p:nvSpPr>
        <p:spPr>
          <a:xfrm>
            <a:off x="3520440" y="2030400"/>
            <a:ext cx="128016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Filter hits (seqkit)</a:t>
            </a:r>
            <a:endParaRPr lang="en-US" sz="1500" b="0" strike="noStrike" spc="-1">
              <a:latin typeface="Arial"/>
            </a:endParaRPr>
          </a:p>
        </p:txBody>
      </p:sp>
      <p:cxnSp>
        <p:nvCxnSpPr>
          <p:cNvPr id="3" name="Conector angular 2">
            <a:extLst>
              <a:ext uri="{FF2B5EF4-FFF2-40B4-BE49-F238E27FC236}">
                <a16:creationId xmlns:a16="http://schemas.microsoft.com/office/drawing/2014/main" id="{AFF813A5-92B3-CB47-8040-5FF5E8D0A434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 rot="5400000">
            <a:off x="67050" y="1861650"/>
            <a:ext cx="1786140" cy="127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Shape 7"/>
          <p:cNvSpPr txBox="1"/>
          <p:nvPr/>
        </p:nvSpPr>
        <p:spPr>
          <a:xfrm>
            <a:off x="54538" y="1078020"/>
            <a:ext cx="2114962" cy="14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1500" b="0" i="1" strike="noStrike" spc="-1" dirty="0">
                <a:latin typeface="Arial"/>
              </a:rPr>
              <a:t>1.- Remove duplicates by </a:t>
            </a:r>
            <a:r>
              <a:rPr lang="en-US" sz="1500" i="1" spc="-1" dirty="0">
                <a:latin typeface="Arial"/>
              </a:rPr>
              <a:t>name</a:t>
            </a:r>
            <a:r>
              <a:rPr lang="en-US" sz="1500" b="0" i="1" strike="noStrike" spc="-1" dirty="0">
                <a:latin typeface="Arial"/>
              </a:rPr>
              <a:t> (</a:t>
            </a:r>
            <a:r>
              <a:rPr lang="en-US" sz="1500" b="0" i="1" strike="noStrike" spc="-1" dirty="0" err="1">
                <a:latin typeface="Arial"/>
              </a:rPr>
              <a:t>seqkit</a:t>
            </a:r>
            <a:r>
              <a:rPr lang="en-US" sz="1500" b="0" i="1" strike="noStrike" spc="-1" dirty="0">
                <a:latin typeface="Arial"/>
              </a:rPr>
              <a:t>) </a:t>
            </a:r>
          </a:p>
          <a:p>
            <a:pPr algn="ctr"/>
            <a:r>
              <a:rPr lang="en-US" sz="1500" i="1" spc="-1" dirty="0">
                <a:latin typeface="Arial"/>
              </a:rPr>
              <a:t>2. - </a:t>
            </a:r>
            <a:r>
              <a:rPr lang="en-US" sz="1500" b="0" i="1" strike="noStrike" spc="-1" dirty="0">
                <a:latin typeface="Arial"/>
              </a:rPr>
              <a:t>change names </a:t>
            </a:r>
            <a:r>
              <a:rPr lang="en-US" sz="1500" i="1" spc="-1" dirty="0">
                <a:latin typeface="Arial"/>
              </a:rPr>
              <a:t>(</a:t>
            </a:r>
            <a:r>
              <a:rPr lang="en-US" sz="1500" i="1" spc="-1" dirty="0" err="1">
                <a:latin typeface="Arial"/>
              </a:rPr>
              <a:t>biopython</a:t>
            </a:r>
            <a:r>
              <a:rPr lang="en-US" sz="1500" i="1" spc="-1" dirty="0">
                <a:latin typeface="Arial"/>
              </a:rPr>
              <a:t>) </a:t>
            </a:r>
          </a:p>
          <a:p>
            <a:pPr algn="ctr"/>
            <a:r>
              <a:rPr lang="en-US" sz="1500" i="1" spc="-1" dirty="0">
                <a:latin typeface="Arial"/>
              </a:rPr>
              <a:t>3. - Tr</a:t>
            </a:r>
            <a:r>
              <a:rPr lang="en-US" sz="1500" b="0" i="1" strike="noStrike" spc="-1" dirty="0">
                <a:latin typeface="Arial"/>
              </a:rPr>
              <a:t>anslate to aa (Prodigal / </a:t>
            </a:r>
            <a:r>
              <a:rPr lang="en-US" sz="1500" b="0" i="1" strike="noStrike" spc="-1" dirty="0" err="1">
                <a:latin typeface="Arial"/>
              </a:rPr>
              <a:t>seqkit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i="1" strike="noStrike" spc="-1" dirty="0">
              <a:latin typeface="Arial"/>
              <a:ea typeface="Noto Sans CJK SC"/>
            </a:endParaRPr>
          </a:p>
        </p:txBody>
      </p: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C4814F70-8F0D-934D-B6BB-E4A6B067E516}"/>
              </a:ext>
            </a:extLst>
          </p:cNvPr>
          <p:cNvCxnSpPr>
            <a:cxnSpLocks/>
            <a:stCxn id="100" idx="2"/>
            <a:endCxn id="90" idx="0"/>
          </p:cNvCxnSpPr>
          <p:nvPr/>
        </p:nvCxnSpPr>
        <p:spPr>
          <a:xfrm rot="5400000">
            <a:off x="1280160" y="2971800"/>
            <a:ext cx="1371600" cy="2011680"/>
          </a:xfrm>
          <a:prstGeom prst="bentConnector3">
            <a:avLst>
              <a:gd name="adj1" fmla="val 1624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angular 48">
            <a:extLst>
              <a:ext uri="{FF2B5EF4-FFF2-40B4-BE49-F238E27FC236}">
                <a16:creationId xmlns:a16="http://schemas.microsoft.com/office/drawing/2014/main" id="{0BC68AB7-17F5-434C-9664-FB71B54D62BF}"/>
              </a:ext>
            </a:extLst>
          </p:cNvPr>
          <p:cNvCxnSpPr>
            <a:cxnSpLocks/>
            <a:stCxn id="90" idx="3"/>
            <a:endCxn id="96" idx="2"/>
          </p:cNvCxnSpPr>
          <p:nvPr/>
        </p:nvCxnSpPr>
        <p:spPr>
          <a:xfrm flipV="1">
            <a:off x="1645920" y="3869640"/>
            <a:ext cx="1508760" cy="104094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angular 51">
            <a:extLst>
              <a:ext uri="{FF2B5EF4-FFF2-40B4-BE49-F238E27FC236}">
                <a16:creationId xmlns:a16="http://schemas.microsoft.com/office/drawing/2014/main" id="{D842C2E0-F87B-E248-B4B6-492AA4B0BDA8}"/>
              </a:ext>
            </a:extLst>
          </p:cNvPr>
          <p:cNvCxnSpPr>
            <a:cxnSpLocks/>
            <a:stCxn id="100" idx="0"/>
          </p:cNvCxnSpPr>
          <p:nvPr/>
        </p:nvCxnSpPr>
        <p:spPr>
          <a:xfrm rot="5400000" flipH="1" flipV="1">
            <a:off x="3254040" y="2292400"/>
            <a:ext cx="222920" cy="787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angular 54">
            <a:extLst>
              <a:ext uri="{FF2B5EF4-FFF2-40B4-BE49-F238E27FC236}">
                <a16:creationId xmlns:a16="http://schemas.microsoft.com/office/drawing/2014/main" id="{37D45442-53D6-9F4C-860C-1FA6C4F4130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55260" y="2846900"/>
            <a:ext cx="1701200" cy="86360"/>
          </a:xfrm>
          <a:prstGeom prst="bentConnector3">
            <a:avLst>
              <a:gd name="adj1" fmla="val -16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F9596AA-662B-5F40-8987-08705D5088E0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645920" y="3040560"/>
            <a:ext cx="640080" cy="41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Shape 11"/>
          <p:cNvSpPr txBox="1"/>
          <p:nvPr/>
        </p:nvSpPr>
        <p:spPr>
          <a:xfrm>
            <a:off x="102240" y="3690900"/>
            <a:ext cx="1554480" cy="7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 err="1">
                <a:latin typeface="Arial"/>
              </a:rPr>
              <a:t>hmmrsearch</a:t>
            </a:r>
            <a:endParaRPr lang="en-US" sz="1500" b="0" strike="noStrike" spc="-1" dirty="0">
              <a:latin typeface="Arial"/>
            </a:endParaRPr>
          </a:p>
          <a:p>
            <a:pPr algn="ctr"/>
            <a:r>
              <a:rPr lang="en-US" sz="1500" b="0" i="1" strike="noStrike" spc="-1" dirty="0">
                <a:latin typeface="Arial"/>
              </a:rPr>
              <a:t>HMM models</a:t>
            </a:r>
            <a:endParaRPr lang="en-US" sz="1500" b="0" strike="noStrike" spc="-1" dirty="0">
              <a:latin typeface="Arial"/>
            </a:endParaRPr>
          </a:p>
          <a:p>
            <a:pPr algn="ctr"/>
            <a:r>
              <a:rPr lang="en-US" sz="1500" b="0" i="1" strike="noStrike" spc="-1" dirty="0">
                <a:latin typeface="Arial"/>
              </a:rPr>
              <a:t>2 </a:t>
            </a:r>
            <a:r>
              <a:rPr lang="en-US" sz="1500" b="0" i="1" strike="noStrike" spc="-1" dirty="0" err="1">
                <a:latin typeface="Arial"/>
              </a:rPr>
              <a:t>TIGRfams</a:t>
            </a:r>
            <a:endParaRPr lang="en-US" sz="1500" b="0" strike="noStrike" spc="-1" dirty="0">
              <a:latin typeface="Arial"/>
            </a:endParaRPr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630AD527-46E6-8240-B75F-46B8F1B44C7D}"/>
              </a:ext>
            </a:extLst>
          </p:cNvPr>
          <p:cNvCxnSpPr>
            <a:cxnSpLocks/>
          </p:cNvCxnSpPr>
          <p:nvPr/>
        </p:nvCxnSpPr>
        <p:spPr>
          <a:xfrm>
            <a:off x="4480560" y="1710180"/>
            <a:ext cx="127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1C5E383B-B3A8-C140-A81C-05967B960479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6263640" y="1992240"/>
            <a:ext cx="0" cy="805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angular 72">
            <a:extLst>
              <a:ext uri="{FF2B5EF4-FFF2-40B4-BE49-F238E27FC236}">
                <a16:creationId xmlns:a16="http://schemas.microsoft.com/office/drawing/2014/main" id="{F46A2998-7581-A643-BF3D-5617AB5FB64A}"/>
              </a:ext>
            </a:extLst>
          </p:cNvPr>
          <p:cNvCxnSpPr>
            <a:cxnSpLocks/>
          </p:cNvCxnSpPr>
          <p:nvPr/>
        </p:nvCxnSpPr>
        <p:spPr>
          <a:xfrm rot="5400000">
            <a:off x="4367926" y="3544965"/>
            <a:ext cx="1551150" cy="502921"/>
          </a:xfrm>
          <a:prstGeom prst="bentConnector3">
            <a:avLst>
              <a:gd name="adj1" fmla="val 87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angular 78">
            <a:extLst>
              <a:ext uri="{FF2B5EF4-FFF2-40B4-BE49-F238E27FC236}">
                <a16:creationId xmlns:a16="http://schemas.microsoft.com/office/drawing/2014/main" id="{2892A52F-B6AD-294A-A11F-5770BF47E9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27600" y="1992240"/>
            <a:ext cx="2409200" cy="1644480"/>
          </a:xfrm>
          <a:prstGeom prst="bentConnector3">
            <a:avLst>
              <a:gd name="adj1" fmla="val -184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080020F5-4594-9445-8E01-A878490C2C62}"/>
              </a:ext>
            </a:extLst>
          </p:cNvPr>
          <p:cNvCxnSpPr>
            <a:cxnSpLocks/>
            <a:stCxn id="110" idx="1"/>
            <a:endCxn id="105" idx="3"/>
          </p:cNvCxnSpPr>
          <p:nvPr/>
        </p:nvCxnSpPr>
        <p:spPr>
          <a:xfrm flipH="1" flipV="1">
            <a:off x="5760720" y="5248260"/>
            <a:ext cx="1828800" cy="108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angular 40">
            <a:extLst>
              <a:ext uri="{FF2B5EF4-FFF2-40B4-BE49-F238E27FC236}">
                <a16:creationId xmlns:a16="http://schemas.microsoft.com/office/drawing/2014/main" id="{E1D0EB39-6853-9344-8C2E-69C20F0EFB04}"/>
              </a:ext>
            </a:extLst>
          </p:cNvPr>
          <p:cNvCxnSpPr>
            <a:cxnSpLocks/>
            <a:stCxn id="105" idx="0"/>
          </p:cNvCxnSpPr>
          <p:nvPr/>
        </p:nvCxnSpPr>
        <p:spPr>
          <a:xfrm rot="5400000" flipH="1" flipV="1">
            <a:off x="5925620" y="3577390"/>
            <a:ext cx="326790" cy="2393950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de flecha 123">
            <a:extLst>
              <a:ext uri="{FF2B5EF4-FFF2-40B4-BE49-F238E27FC236}">
                <a16:creationId xmlns:a16="http://schemas.microsoft.com/office/drawing/2014/main" id="{88273531-3535-F74B-81BA-8F7FBAADD42F}"/>
              </a:ext>
            </a:extLst>
          </p:cNvPr>
          <p:cNvCxnSpPr>
            <a:cxnSpLocks/>
          </p:cNvCxnSpPr>
          <p:nvPr/>
        </p:nvCxnSpPr>
        <p:spPr>
          <a:xfrm flipV="1">
            <a:off x="8641080" y="3245040"/>
            <a:ext cx="0" cy="100602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Shape 38"/>
          <p:cNvSpPr txBox="1"/>
          <p:nvPr/>
        </p:nvSpPr>
        <p:spPr>
          <a:xfrm>
            <a:off x="7498080" y="3599640"/>
            <a:ext cx="2194560" cy="42372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1500" b="0" i="1" strike="noStrike" spc="-1" dirty="0">
                <a:latin typeface="Arial"/>
              </a:rPr>
              <a:t>Short sequences placement (EPA-ng)</a:t>
            </a:r>
            <a:endParaRPr lang="en-US" sz="1500" b="0" i="1" strike="noStrike" spc="-1" dirty="0">
              <a:latin typeface="Arial"/>
              <a:ea typeface="Noto Sans CJK SC"/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48F21304-9A80-5F47-9B9F-B50914C7505A}"/>
              </a:ext>
            </a:extLst>
          </p:cNvPr>
          <p:cNvSpPr/>
          <p:nvPr/>
        </p:nvSpPr>
        <p:spPr>
          <a:xfrm>
            <a:off x="0" y="5604"/>
            <a:ext cx="1008062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b="1" spc="-1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33374613-33E4-174F-900B-748276711A92}"/>
              </a:ext>
            </a:extLst>
          </p:cNvPr>
          <p:cNvSpPr/>
          <p:nvPr/>
        </p:nvSpPr>
        <p:spPr>
          <a:xfrm>
            <a:off x="4434820" y="3793139"/>
            <a:ext cx="5623580" cy="995222"/>
          </a:xfrm>
          <a:prstGeom prst="roundRect">
            <a:avLst>
              <a:gd name="adj" fmla="val 22083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2244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n 42"/>
          <p:cNvPicPr/>
          <p:nvPr/>
        </p:nvPicPr>
        <p:blipFill>
          <a:blip r:embed="rId2"/>
          <a:stretch/>
        </p:blipFill>
        <p:spPr>
          <a:xfrm>
            <a:off x="0" y="41556"/>
            <a:ext cx="6275880" cy="4239720"/>
          </a:xfrm>
          <a:prstGeom prst="rect">
            <a:avLst/>
          </a:prstGeom>
          <a:ln>
            <a:noFill/>
          </a:ln>
        </p:spPr>
      </p:pic>
      <p:pic>
        <p:nvPicPr>
          <p:cNvPr id="44" name="Imagen 43"/>
          <p:cNvPicPr/>
          <p:nvPr/>
        </p:nvPicPr>
        <p:blipFill>
          <a:blip r:embed="rId3"/>
          <a:stretch/>
        </p:blipFill>
        <p:spPr>
          <a:xfrm>
            <a:off x="985" y="4126714"/>
            <a:ext cx="10079640" cy="1502280"/>
          </a:xfrm>
          <a:prstGeom prst="rect">
            <a:avLst/>
          </a:prstGeom>
          <a:ln>
            <a:noFill/>
          </a:ln>
        </p:spPr>
      </p:pic>
      <p:sp>
        <p:nvSpPr>
          <p:cNvPr id="45" name="TextShape 1"/>
          <p:cNvSpPr txBox="1"/>
          <p:nvPr/>
        </p:nvSpPr>
        <p:spPr>
          <a:xfrm>
            <a:off x="6485088" y="898695"/>
            <a:ext cx="3463584" cy="17903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 dirty="0">
                <a:latin typeface="Arial"/>
              </a:rPr>
              <a:t>Download </a:t>
            </a:r>
            <a:r>
              <a:rPr lang="en-US" b="1" spc="-1" dirty="0">
                <a:latin typeface="Arial"/>
              </a:rPr>
              <a:t>DNA</a:t>
            </a:r>
            <a:r>
              <a:rPr lang="en-US" sz="1800" b="1" strike="noStrike" spc="-1" dirty="0">
                <a:latin typeface="Arial"/>
              </a:rPr>
              <a:t> versions </a:t>
            </a:r>
          </a:p>
          <a:p>
            <a:r>
              <a:rPr lang="en-US" sz="1800" b="0" strike="noStrike" spc="-1" dirty="0">
                <a:latin typeface="Arial"/>
              </a:rPr>
              <a:t>- Click on CDS Nucleotides</a:t>
            </a:r>
          </a:p>
          <a:p>
            <a:r>
              <a:rPr lang="en-US" sz="1800" b="0" strike="noStrike" spc="-1" dirty="0">
                <a:latin typeface="Arial"/>
              </a:rPr>
              <a:t>- Next page: look </a:t>
            </a:r>
            <a:r>
              <a:rPr lang="en-US" spc="-1" dirty="0">
                <a:latin typeface="Arial"/>
              </a:rPr>
              <a:t>for most recent version and c</a:t>
            </a:r>
            <a:r>
              <a:rPr lang="en-US" sz="1800" b="0" strike="noStrike" spc="-1" dirty="0">
                <a:latin typeface="Arial"/>
              </a:rPr>
              <a:t>opy link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829A6EE3-DC0E-C846-BA4B-18863F300733}"/>
              </a:ext>
            </a:extLst>
          </p:cNvPr>
          <p:cNvCxnSpPr>
            <a:cxnSpLocks/>
          </p:cNvCxnSpPr>
          <p:nvPr/>
        </p:nvCxnSpPr>
        <p:spPr>
          <a:xfrm flipH="1">
            <a:off x="3284172" y="2526073"/>
            <a:ext cx="380245" cy="325924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A0B6258-2770-F246-95F4-59316D975556}"/>
              </a:ext>
            </a:extLst>
          </p:cNvPr>
          <p:cNvCxnSpPr>
            <a:cxnSpLocks/>
          </p:cNvCxnSpPr>
          <p:nvPr/>
        </p:nvCxnSpPr>
        <p:spPr>
          <a:xfrm flipH="1">
            <a:off x="3278797" y="2851997"/>
            <a:ext cx="380245" cy="325924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7C9E226-DCDD-D849-88BF-7080537854B6}"/>
              </a:ext>
            </a:extLst>
          </p:cNvPr>
          <p:cNvCxnSpPr>
            <a:cxnSpLocks/>
          </p:cNvCxnSpPr>
          <p:nvPr/>
        </p:nvCxnSpPr>
        <p:spPr>
          <a:xfrm flipH="1">
            <a:off x="1382941" y="5067107"/>
            <a:ext cx="380245" cy="325924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07A0F5-D8C4-414C-BB49-C88B75B141C1}"/>
              </a:ext>
            </a:extLst>
          </p:cNvPr>
          <p:cNvSpPr/>
          <p:nvPr/>
        </p:nvSpPr>
        <p:spPr>
          <a:xfrm>
            <a:off x="475174" y="3548220"/>
            <a:ext cx="91302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cd alignments/</a:t>
            </a:r>
          </a:p>
          <a:p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papara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-t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hits_nosZ_aligned.phy.treefile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-a -r -s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hits_nosZ_aligned.phy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-q ../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query.faa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-j 4 -n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papout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1&gt;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log_papara.txt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2&gt;&amp;1 &amp;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6DB2A3-545B-FA4C-A568-49DF44F1512E}"/>
              </a:ext>
            </a:extLst>
          </p:cNvPr>
          <p:cNvSpPr txBox="1"/>
          <p:nvPr/>
        </p:nvSpPr>
        <p:spPr>
          <a:xfrm>
            <a:off x="367685" y="250722"/>
            <a:ext cx="862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– Multiple Sequence Alignment with </a:t>
            </a:r>
            <a:r>
              <a:rPr lang="en-US" b="1" dirty="0" err="1"/>
              <a:t>PaPaRA</a:t>
            </a:r>
            <a:endParaRPr lang="en-US" b="1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BCD14D0-B266-DD4D-9D68-9958CE8AFF07}"/>
              </a:ext>
            </a:extLst>
          </p:cNvPr>
          <p:cNvSpPr/>
          <p:nvPr/>
        </p:nvSpPr>
        <p:spPr>
          <a:xfrm>
            <a:off x="665596" y="815675"/>
            <a:ext cx="77805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PaPaRa</a:t>
            </a:r>
            <a:r>
              <a:rPr lang="en-US" dirty="0"/>
              <a:t> options:</a:t>
            </a:r>
          </a:p>
          <a:p>
            <a:r>
              <a:rPr lang="en-US" dirty="0"/>
              <a:t>-r no additional gaps are included in the original MSA</a:t>
            </a:r>
          </a:p>
          <a:p>
            <a:r>
              <a:rPr lang="en-US" dirty="0"/>
              <a:t>-a sequences are </a:t>
            </a:r>
            <a:r>
              <a:rPr lang="en-US" dirty="0" err="1"/>
              <a:t>aminoacid</a:t>
            </a:r>
            <a:r>
              <a:rPr lang="en-US" dirty="0"/>
              <a:t> </a:t>
            </a:r>
          </a:p>
          <a:p>
            <a:r>
              <a:rPr lang="en-US" dirty="0"/>
              <a:t>-t reference tree, </a:t>
            </a:r>
          </a:p>
          <a:p>
            <a:r>
              <a:rPr lang="en-US" dirty="0"/>
              <a:t>-s reference alignment </a:t>
            </a:r>
          </a:p>
          <a:p>
            <a:r>
              <a:rPr lang="en-US" dirty="0"/>
              <a:t>-q sequences to align (query sequences), </a:t>
            </a:r>
          </a:p>
          <a:p>
            <a:r>
              <a:rPr lang="en-US" dirty="0"/>
              <a:t>-j threads</a:t>
            </a:r>
          </a:p>
          <a:p>
            <a:r>
              <a:rPr lang="en-US" dirty="0"/>
              <a:t>n </a:t>
            </a:r>
            <a:r>
              <a:rPr lang="en-US" dirty="0" err="1"/>
              <a:t>sufix</a:t>
            </a:r>
            <a:r>
              <a:rPr lang="en-US" dirty="0"/>
              <a:t> for output</a:t>
            </a:r>
          </a:p>
        </p:txBody>
      </p:sp>
    </p:spTree>
    <p:extLst>
      <p:ext uri="{BB962C8B-B14F-4D97-AF65-F5344CB8AC3E}">
        <p14:creationId xmlns:p14="http://schemas.microsoft.com/office/powerpoint/2010/main" val="3423166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1BA9283-AB9D-6B46-91AE-1720BE2FC687}"/>
              </a:ext>
            </a:extLst>
          </p:cNvPr>
          <p:cNvSpPr txBox="1"/>
          <p:nvPr/>
        </p:nvSpPr>
        <p:spPr>
          <a:xfrm>
            <a:off x="367685" y="250722"/>
            <a:ext cx="862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– Multiple Sequence Alignment with </a:t>
            </a:r>
            <a:r>
              <a:rPr lang="en-US" b="1" dirty="0" err="1"/>
              <a:t>PaPaRA</a:t>
            </a:r>
            <a:endParaRPr lang="en-US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D3D1A86-172D-9D4B-8445-AFB9E4AD08CB}"/>
              </a:ext>
            </a:extLst>
          </p:cNvPr>
          <p:cNvSpPr txBox="1"/>
          <p:nvPr/>
        </p:nvSpPr>
        <p:spPr>
          <a:xfrm>
            <a:off x="367685" y="620054"/>
            <a:ext cx="771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PaPaRa</a:t>
            </a:r>
            <a:r>
              <a:rPr lang="en-US" dirty="0"/>
              <a:t> output, in </a:t>
            </a:r>
            <a:r>
              <a:rPr lang="en-US" dirty="0" err="1"/>
              <a:t>phylip</a:t>
            </a:r>
            <a:r>
              <a:rPr lang="en-US" dirty="0"/>
              <a:t> format: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80E8CD-2038-E04E-9E46-2010321A8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94" y="989386"/>
            <a:ext cx="8086298" cy="220358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F1ADDF-340B-9A44-8BEB-C427F892FE31}"/>
              </a:ext>
            </a:extLst>
          </p:cNvPr>
          <p:cNvSpPr txBox="1"/>
          <p:nvPr/>
        </p:nvSpPr>
        <p:spPr>
          <a:xfrm>
            <a:off x="367685" y="3377641"/>
            <a:ext cx="899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and query sequences are together in this output, separate them for EPA-ng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BB00D2-9BF7-B44B-847D-A21AACD2897F}"/>
              </a:ext>
            </a:extLst>
          </p:cNvPr>
          <p:cNvSpPr txBox="1"/>
          <p:nvPr/>
        </p:nvSpPr>
        <p:spPr>
          <a:xfrm>
            <a:off x="663501" y="3931639"/>
            <a:ext cx="8036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epa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-ng --split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hits_nosZ_aligned.phy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papara_alignment.papout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(reference alignment)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C31F8F-F9B5-E64B-A3D7-4291C07563C8}"/>
              </a:ext>
            </a:extLst>
          </p:cNvPr>
          <p:cNvSpPr txBox="1"/>
          <p:nvPr/>
        </p:nvSpPr>
        <p:spPr>
          <a:xfrm>
            <a:off x="504462" y="4762636"/>
            <a:ext cx="608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produces two files: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reference.fasta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query.fasta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4FA5E8-BA54-AD44-93B0-823B370810FC}"/>
              </a:ext>
            </a:extLst>
          </p:cNvPr>
          <p:cNvSpPr txBox="1"/>
          <p:nvPr/>
        </p:nvSpPr>
        <p:spPr>
          <a:xfrm>
            <a:off x="8054216" y="4765013"/>
            <a:ext cx="12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EPA-ng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D6D415A-14AB-FE4B-AB01-F807C0D2AB05}"/>
              </a:ext>
            </a:extLst>
          </p:cNvPr>
          <p:cNvCxnSpPr/>
          <p:nvPr/>
        </p:nvCxnSpPr>
        <p:spPr>
          <a:xfrm>
            <a:off x="6723529" y="4947302"/>
            <a:ext cx="10085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707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7680960" y="822960"/>
            <a:ext cx="2399040" cy="484632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2"/>
          <p:cNvSpPr/>
          <p:nvPr/>
        </p:nvSpPr>
        <p:spPr>
          <a:xfrm>
            <a:off x="3931920" y="3383280"/>
            <a:ext cx="6148080" cy="22860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85" name="Line 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86" name="TextShape 4"/>
          <p:cNvSpPr txBox="1"/>
          <p:nvPr/>
        </p:nvSpPr>
        <p:spPr>
          <a:xfrm>
            <a:off x="228600" y="474300"/>
            <a:ext cx="1463040" cy="49428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DBs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nucleotides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87" name="TextShape 5"/>
          <p:cNvSpPr txBox="1"/>
          <p:nvPr/>
        </p:nvSpPr>
        <p:spPr>
          <a:xfrm>
            <a:off x="274320" y="2754720"/>
            <a:ext cx="1371600" cy="5716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DBs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proteins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cxnSp>
        <p:nvCxnSpPr>
          <p:cNvPr id="88" name="Line 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0" name="TextShape 8"/>
          <p:cNvSpPr txBox="1"/>
          <p:nvPr/>
        </p:nvSpPr>
        <p:spPr>
          <a:xfrm>
            <a:off x="274320" y="4663440"/>
            <a:ext cx="1371600" cy="4942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nosZ </a:t>
            </a:r>
            <a:endParaRPr lang="en-US" sz="1800" b="0" strike="noStrike" spc="-1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>
                <a:latin typeface="Arial"/>
              </a:rPr>
              <a:t>hits table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91" name="TextShape 9"/>
          <p:cNvSpPr txBox="1"/>
          <p:nvPr/>
        </p:nvSpPr>
        <p:spPr>
          <a:xfrm>
            <a:off x="7863840" y="1005840"/>
            <a:ext cx="201168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>
                <a:solidFill>
                  <a:srgbClr val="F04E4D"/>
                </a:solidFill>
                <a:latin typeface="Arial"/>
              </a:rPr>
              <a:t>Phylogenetic placement of environmental sequences </a:t>
            </a:r>
          </a:p>
        </p:txBody>
      </p:sp>
      <p:cxnSp>
        <p:nvCxnSpPr>
          <p:cNvPr id="92" name="Line 1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94" name="Line 1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5" name="TextShape 13"/>
          <p:cNvSpPr txBox="1"/>
          <p:nvPr/>
        </p:nvSpPr>
        <p:spPr>
          <a:xfrm>
            <a:off x="1444491" y="2641319"/>
            <a:ext cx="10058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 dirty="0">
                <a:latin typeface="Arial"/>
              </a:rPr>
              <a:t> </a:t>
            </a:r>
            <a:r>
              <a:rPr lang="en-US" sz="1400" i="1" spc="-1" dirty="0">
                <a:latin typeface="Arial"/>
              </a:rPr>
              <a:t>g</a:t>
            </a:r>
            <a:r>
              <a:rPr lang="en-US" sz="1500" b="0" i="1" strike="noStrike" spc="-1" dirty="0">
                <a:latin typeface="Arial"/>
              </a:rPr>
              <a:t>awk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96" name="TextShape 14"/>
          <p:cNvSpPr txBox="1"/>
          <p:nvPr/>
        </p:nvSpPr>
        <p:spPr>
          <a:xfrm>
            <a:off x="2651760" y="3631320"/>
            <a:ext cx="1005840" cy="23832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List IDs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cxnSp>
        <p:nvCxnSpPr>
          <p:cNvPr id="97" name="Line 1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8" name="TextShape 16"/>
          <p:cNvSpPr txBox="1"/>
          <p:nvPr/>
        </p:nvSpPr>
        <p:spPr>
          <a:xfrm>
            <a:off x="1828800" y="4572000"/>
            <a:ext cx="1280160" cy="302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biophyton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99" name="TextShape 17"/>
          <p:cNvSpPr txBox="1"/>
          <p:nvPr/>
        </p:nvSpPr>
        <p:spPr>
          <a:xfrm>
            <a:off x="2620779" y="1180360"/>
            <a:ext cx="1828800" cy="8596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hits reference sequences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0" name="TextShape 18"/>
          <p:cNvSpPr txBox="1"/>
          <p:nvPr/>
        </p:nvSpPr>
        <p:spPr>
          <a:xfrm>
            <a:off x="2286000" y="2797560"/>
            <a:ext cx="1371600" cy="4942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 aa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Clean IDs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1" name="TextShape 19"/>
          <p:cNvSpPr txBox="1"/>
          <p:nvPr/>
        </p:nvSpPr>
        <p:spPr>
          <a:xfrm>
            <a:off x="5750560" y="1106920"/>
            <a:ext cx="1828800" cy="88532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hits reference MSA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 err="1">
                <a:latin typeface="Arial"/>
              </a:rPr>
              <a:t>fasta</a:t>
            </a:r>
            <a:r>
              <a:rPr lang="en-US" sz="1800" b="0" strike="noStrike" spc="-1" dirty="0">
                <a:latin typeface="Arial"/>
              </a:rPr>
              <a:t> / </a:t>
            </a:r>
            <a:r>
              <a:rPr lang="en-US" sz="1800" b="0" strike="noStrike" spc="-1" dirty="0" err="1">
                <a:latin typeface="Arial"/>
              </a:rPr>
              <a:t>phylip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3" name="TextShape 21"/>
          <p:cNvSpPr txBox="1"/>
          <p:nvPr/>
        </p:nvSpPr>
        <p:spPr>
          <a:xfrm>
            <a:off x="4480560" y="1141560"/>
            <a:ext cx="128016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Alignment</a:t>
            </a:r>
            <a:endParaRPr lang="en-US" sz="1500" b="0" strike="noStrike" spc="-1">
              <a:latin typeface="Arial"/>
            </a:endParaRPr>
          </a:p>
          <a:p>
            <a:pPr algn="ctr"/>
            <a:r>
              <a:rPr lang="en-US" sz="1500" b="0" i="1" strike="noStrike" spc="-1">
                <a:latin typeface="Arial"/>
              </a:rPr>
              <a:t>MUSCLE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04" name="TextShape 22"/>
          <p:cNvSpPr txBox="1"/>
          <p:nvPr/>
        </p:nvSpPr>
        <p:spPr>
          <a:xfrm>
            <a:off x="5394960" y="2797560"/>
            <a:ext cx="1737360" cy="49428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nosZ Reference Tree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105" name="TextShape 23"/>
          <p:cNvSpPr txBox="1"/>
          <p:nvPr/>
        </p:nvSpPr>
        <p:spPr>
          <a:xfrm>
            <a:off x="4023360" y="4937760"/>
            <a:ext cx="1737360" cy="6210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>
                <a:latin typeface="Arial"/>
              </a:rPr>
              <a:t>nosZ fungene sequences 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106" name="TextShape 24"/>
          <p:cNvSpPr txBox="1"/>
          <p:nvPr/>
        </p:nvSpPr>
        <p:spPr>
          <a:xfrm>
            <a:off x="5125721" y="2110859"/>
            <a:ext cx="109728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latin typeface="Arial"/>
              </a:rPr>
              <a:t>Build tree (</a:t>
            </a:r>
            <a:r>
              <a:rPr lang="en-US" sz="1500" b="0" i="1" strike="noStrike" spc="-1" dirty="0" err="1">
                <a:latin typeface="Arial"/>
              </a:rPr>
              <a:t>iqTREE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strike="noStrike" spc="-1" dirty="0">
              <a:latin typeface="Arial"/>
            </a:endParaRPr>
          </a:p>
        </p:txBody>
      </p:sp>
      <p:cxnSp>
        <p:nvCxnSpPr>
          <p:cNvPr id="107" name="Line 2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08" name="Line 2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09" name="TextShape 27"/>
          <p:cNvSpPr txBox="1"/>
          <p:nvPr/>
        </p:nvSpPr>
        <p:spPr>
          <a:xfrm>
            <a:off x="6126480" y="4754880"/>
            <a:ext cx="1280160" cy="7254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Remove duplicates + uppercase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10" name="TextShape 28"/>
          <p:cNvSpPr txBox="1"/>
          <p:nvPr/>
        </p:nvSpPr>
        <p:spPr>
          <a:xfrm>
            <a:off x="7589520" y="4938840"/>
            <a:ext cx="2468880" cy="6210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 dirty="0" err="1">
                <a:latin typeface="Arial"/>
              </a:rPr>
              <a:t>Fungene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sequence collections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cxnSp>
        <p:nvCxnSpPr>
          <p:cNvPr id="111" name="Line 2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F04E4D"/>
            </a:solidFill>
            <a:round/>
            <a:tailEnd type="triangle" w="med" len="med"/>
          </a:ln>
        </p:spPr>
      </p:cxnSp>
      <p:sp>
        <p:nvSpPr>
          <p:cNvPr id="112" name="TextShape 30"/>
          <p:cNvSpPr txBox="1"/>
          <p:nvPr/>
        </p:nvSpPr>
        <p:spPr>
          <a:xfrm>
            <a:off x="7315200" y="4262400"/>
            <a:ext cx="2651760" cy="4392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>
                <a:latin typeface="Arial"/>
              </a:rPr>
              <a:t>Aligned nosZ fungene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cxnSp>
        <p:nvCxnSpPr>
          <p:cNvPr id="113" name="Line 3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</p:cxnSp>
      <p:cxnSp>
        <p:nvCxnSpPr>
          <p:cNvPr id="114" name="Line 3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</p:cxnSp>
      <p:sp>
        <p:nvSpPr>
          <p:cNvPr id="115" name="TextShape 33"/>
          <p:cNvSpPr txBox="1"/>
          <p:nvPr/>
        </p:nvSpPr>
        <p:spPr>
          <a:xfrm>
            <a:off x="4846320" y="3756600"/>
            <a:ext cx="2194560" cy="725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latin typeface="Arial"/>
              </a:rPr>
              <a:t>Align sequences with phylogenetic information (</a:t>
            </a:r>
            <a:r>
              <a:rPr lang="en-US" sz="1500" b="0" i="1" strike="noStrike" spc="-1" dirty="0" err="1">
                <a:latin typeface="Arial"/>
              </a:rPr>
              <a:t>PaPaRa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117" name="TextShape 35"/>
          <p:cNvSpPr txBox="1"/>
          <p:nvPr/>
        </p:nvSpPr>
        <p:spPr>
          <a:xfrm>
            <a:off x="7863840" y="2120040"/>
            <a:ext cx="2011680" cy="1132200"/>
          </a:xfrm>
          <a:prstGeom prst="rect">
            <a:avLst/>
          </a:prstGeom>
          <a:noFill/>
          <a:ln w="18360">
            <a:solidFill>
              <a:srgbClr val="A3238E"/>
            </a:solidFill>
            <a:round/>
          </a:ln>
        </p:spPr>
        <p:txBody>
          <a:bodyPr lIns="99000" tIns="54000" rIns="99000" bIns="54000"/>
          <a:lstStyle/>
          <a:p>
            <a:pPr algn="ctr"/>
            <a:r>
              <a:rPr lang="en-US" sz="1800" b="0" strike="noStrike" spc="-1" dirty="0">
                <a:latin typeface="Arial"/>
              </a:rPr>
              <a:t>Tree with all sequences </a:t>
            </a:r>
            <a:r>
              <a:rPr lang="en-US" sz="1600" b="0" strike="noStrike" spc="-1" dirty="0">
                <a:latin typeface="Arial"/>
              </a:rPr>
              <a:t>(analyze with </a:t>
            </a:r>
            <a:r>
              <a:rPr lang="en-US" sz="1600" b="0" strike="noStrike" spc="-1" dirty="0" err="1">
                <a:latin typeface="Arial"/>
              </a:rPr>
              <a:t>gappa</a:t>
            </a:r>
            <a:r>
              <a:rPr lang="en-US" sz="1600" b="0" strike="noStrike" spc="-1" dirty="0">
                <a:latin typeface="Arial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22" name="TextShape 40"/>
          <p:cNvSpPr txBox="1"/>
          <p:nvPr/>
        </p:nvSpPr>
        <p:spPr>
          <a:xfrm>
            <a:off x="3520440" y="2030400"/>
            <a:ext cx="128016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Filter hits (seqkit)</a:t>
            </a:r>
            <a:endParaRPr lang="en-US" sz="1500" b="0" strike="noStrike" spc="-1">
              <a:latin typeface="Arial"/>
            </a:endParaRPr>
          </a:p>
        </p:txBody>
      </p:sp>
      <p:cxnSp>
        <p:nvCxnSpPr>
          <p:cNvPr id="3" name="Conector angular 2">
            <a:extLst>
              <a:ext uri="{FF2B5EF4-FFF2-40B4-BE49-F238E27FC236}">
                <a16:creationId xmlns:a16="http://schemas.microsoft.com/office/drawing/2014/main" id="{AFF813A5-92B3-CB47-8040-5FF5E8D0A434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 rot="5400000">
            <a:off x="67050" y="1861650"/>
            <a:ext cx="1786140" cy="127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Shape 7"/>
          <p:cNvSpPr txBox="1"/>
          <p:nvPr/>
        </p:nvSpPr>
        <p:spPr>
          <a:xfrm>
            <a:off x="54538" y="1078020"/>
            <a:ext cx="2114962" cy="14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1500" b="0" i="1" strike="noStrike" spc="-1" dirty="0">
                <a:latin typeface="Arial"/>
              </a:rPr>
              <a:t>1.- Remove duplicates by </a:t>
            </a:r>
            <a:r>
              <a:rPr lang="en-US" sz="1500" i="1" spc="-1" dirty="0">
                <a:latin typeface="Arial"/>
              </a:rPr>
              <a:t>name</a:t>
            </a:r>
            <a:r>
              <a:rPr lang="en-US" sz="1500" b="0" i="1" strike="noStrike" spc="-1" dirty="0">
                <a:latin typeface="Arial"/>
              </a:rPr>
              <a:t> (</a:t>
            </a:r>
            <a:r>
              <a:rPr lang="en-US" sz="1500" b="0" i="1" strike="noStrike" spc="-1" dirty="0" err="1">
                <a:latin typeface="Arial"/>
              </a:rPr>
              <a:t>seqkit</a:t>
            </a:r>
            <a:r>
              <a:rPr lang="en-US" sz="1500" b="0" i="1" strike="noStrike" spc="-1" dirty="0">
                <a:latin typeface="Arial"/>
              </a:rPr>
              <a:t>) </a:t>
            </a:r>
          </a:p>
          <a:p>
            <a:pPr algn="ctr"/>
            <a:r>
              <a:rPr lang="en-US" sz="1500" i="1" spc="-1" dirty="0">
                <a:latin typeface="Arial"/>
              </a:rPr>
              <a:t>2. - </a:t>
            </a:r>
            <a:r>
              <a:rPr lang="en-US" sz="1500" b="0" i="1" strike="noStrike" spc="-1" dirty="0">
                <a:latin typeface="Arial"/>
              </a:rPr>
              <a:t>change names </a:t>
            </a:r>
            <a:r>
              <a:rPr lang="en-US" sz="1500" i="1" spc="-1" dirty="0">
                <a:latin typeface="Arial"/>
              </a:rPr>
              <a:t>(</a:t>
            </a:r>
            <a:r>
              <a:rPr lang="en-US" sz="1500" i="1" spc="-1" dirty="0" err="1">
                <a:latin typeface="Arial"/>
              </a:rPr>
              <a:t>biopython</a:t>
            </a:r>
            <a:r>
              <a:rPr lang="en-US" sz="1500" i="1" spc="-1" dirty="0">
                <a:latin typeface="Arial"/>
              </a:rPr>
              <a:t>) </a:t>
            </a:r>
          </a:p>
          <a:p>
            <a:pPr algn="ctr"/>
            <a:r>
              <a:rPr lang="en-US" sz="1500" i="1" spc="-1" dirty="0">
                <a:latin typeface="Arial"/>
              </a:rPr>
              <a:t>3. - Tr</a:t>
            </a:r>
            <a:r>
              <a:rPr lang="en-US" sz="1500" b="0" i="1" strike="noStrike" spc="-1" dirty="0">
                <a:latin typeface="Arial"/>
              </a:rPr>
              <a:t>anslate to aa (Prodigal / </a:t>
            </a:r>
            <a:r>
              <a:rPr lang="en-US" sz="1500" b="0" i="1" strike="noStrike" spc="-1" dirty="0" err="1">
                <a:latin typeface="Arial"/>
              </a:rPr>
              <a:t>seqkit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i="1" strike="noStrike" spc="-1" dirty="0">
              <a:latin typeface="Arial"/>
              <a:ea typeface="Noto Sans CJK SC"/>
            </a:endParaRPr>
          </a:p>
        </p:txBody>
      </p: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C4814F70-8F0D-934D-B6BB-E4A6B067E516}"/>
              </a:ext>
            </a:extLst>
          </p:cNvPr>
          <p:cNvCxnSpPr>
            <a:cxnSpLocks/>
            <a:stCxn id="100" idx="2"/>
            <a:endCxn id="90" idx="0"/>
          </p:cNvCxnSpPr>
          <p:nvPr/>
        </p:nvCxnSpPr>
        <p:spPr>
          <a:xfrm rot="5400000">
            <a:off x="1280160" y="2971800"/>
            <a:ext cx="1371600" cy="2011680"/>
          </a:xfrm>
          <a:prstGeom prst="bentConnector3">
            <a:avLst>
              <a:gd name="adj1" fmla="val 1624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angular 48">
            <a:extLst>
              <a:ext uri="{FF2B5EF4-FFF2-40B4-BE49-F238E27FC236}">
                <a16:creationId xmlns:a16="http://schemas.microsoft.com/office/drawing/2014/main" id="{0BC68AB7-17F5-434C-9664-FB71B54D62BF}"/>
              </a:ext>
            </a:extLst>
          </p:cNvPr>
          <p:cNvCxnSpPr>
            <a:cxnSpLocks/>
            <a:stCxn id="90" idx="3"/>
            <a:endCxn id="96" idx="2"/>
          </p:cNvCxnSpPr>
          <p:nvPr/>
        </p:nvCxnSpPr>
        <p:spPr>
          <a:xfrm flipV="1">
            <a:off x="1645920" y="3869640"/>
            <a:ext cx="1508760" cy="104094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angular 51">
            <a:extLst>
              <a:ext uri="{FF2B5EF4-FFF2-40B4-BE49-F238E27FC236}">
                <a16:creationId xmlns:a16="http://schemas.microsoft.com/office/drawing/2014/main" id="{D842C2E0-F87B-E248-B4B6-492AA4B0BDA8}"/>
              </a:ext>
            </a:extLst>
          </p:cNvPr>
          <p:cNvCxnSpPr>
            <a:cxnSpLocks/>
            <a:stCxn id="100" idx="0"/>
          </p:cNvCxnSpPr>
          <p:nvPr/>
        </p:nvCxnSpPr>
        <p:spPr>
          <a:xfrm rot="5400000" flipH="1" flipV="1">
            <a:off x="3254040" y="2292400"/>
            <a:ext cx="222920" cy="787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angular 54">
            <a:extLst>
              <a:ext uri="{FF2B5EF4-FFF2-40B4-BE49-F238E27FC236}">
                <a16:creationId xmlns:a16="http://schemas.microsoft.com/office/drawing/2014/main" id="{37D45442-53D6-9F4C-860C-1FA6C4F4130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55260" y="2846900"/>
            <a:ext cx="1701200" cy="86360"/>
          </a:xfrm>
          <a:prstGeom prst="bentConnector3">
            <a:avLst>
              <a:gd name="adj1" fmla="val -16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F9596AA-662B-5F40-8987-08705D5088E0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645920" y="3040560"/>
            <a:ext cx="640080" cy="41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Shape 11"/>
          <p:cNvSpPr txBox="1"/>
          <p:nvPr/>
        </p:nvSpPr>
        <p:spPr>
          <a:xfrm>
            <a:off x="102240" y="3690900"/>
            <a:ext cx="1554480" cy="7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 err="1">
                <a:latin typeface="Arial"/>
              </a:rPr>
              <a:t>hmmrsearch</a:t>
            </a:r>
            <a:endParaRPr lang="en-US" sz="1500" b="0" strike="noStrike" spc="-1" dirty="0">
              <a:latin typeface="Arial"/>
            </a:endParaRPr>
          </a:p>
          <a:p>
            <a:pPr algn="ctr"/>
            <a:r>
              <a:rPr lang="en-US" sz="1500" b="0" i="1" strike="noStrike" spc="-1" dirty="0">
                <a:latin typeface="Arial"/>
              </a:rPr>
              <a:t>HMM models</a:t>
            </a:r>
            <a:endParaRPr lang="en-US" sz="1500" b="0" strike="noStrike" spc="-1" dirty="0">
              <a:latin typeface="Arial"/>
            </a:endParaRPr>
          </a:p>
          <a:p>
            <a:pPr algn="ctr"/>
            <a:r>
              <a:rPr lang="en-US" sz="1500" b="0" i="1" strike="noStrike" spc="-1" dirty="0">
                <a:latin typeface="Arial"/>
              </a:rPr>
              <a:t>2 </a:t>
            </a:r>
            <a:r>
              <a:rPr lang="en-US" sz="1500" b="0" i="1" strike="noStrike" spc="-1" dirty="0" err="1">
                <a:latin typeface="Arial"/>
              </a:rPr>
              <a:t>TIGRfams</a:t>
            </a:r>
            <a:endParaRPr lang="en-US" sz="1500" b="0" strike="noStrike" spc="-1" dirty="0">
              <a:latin typeface="Arial"/>
            </a:endParaRPr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630AD527-46E6-8240-B75F-46B8F1B44C7D}"/>
              </a:ext>
            </a:extLst>
          </p:cNvPr>
          <p:cNvCxnSpPr>
            <a:cxnSpLocks/>
          </p:cNvCxnSpPr>
          <p:nvPr/>
        </p:nvCxnSpPr>
        <p:spPr>
          <a:xfrm>
            <a:off x="4480560" y="1710180"/>
            <a:ext cx="127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1C5E383B-B3A8-C140-A81C-05967B960479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6263640" y="1992240"/>
            <a:ext cx="0" cy="805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angular 72">
            <a:extLst>
              <a:ext uri="{FF2B5EF4-FFF2-40B4-BE49-F238E27FC236}">
                <a16:creationId xmlns:a16="http://schemas.microsoft.com/office/drawing/2014/main" id="{F46A2998-7581-A643-BF3D-5617AB5FB64A}"/>
              </a:ext>
            </a:extLst>
          </p:cNvPr>
          <p:cNvCxnSpPr>
            <a:cxnSpLocks/>
          </p:cNvCxnSpPr>
          <p:nvPr/>
        </p:nvCxnSpPr>
        <p:spPr>
          <a:xfrm rot="5400000">
            <a:off x="4367926" y="3544965"/>
            <a:ext cx="1551150" cy="502921"/>
          </a:xfrm>
          <a:prstGeom prst="bentConnector3">
            <a:avLst>
              <a:gd name="adj1" fmla="val 87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angular 78">
            <a:extLst>
              <a:ext uri="{FF2B5EF4-FFF2-40B4-BE49-F238E27FC236}">
                <a16:creationId xmlns:a16="http://schemas.microsoft.com/office/drawing/2014/main" id="{2892A52F-B6AD-294A-A11F-5770BF47E9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27600" y="1992240"/>
            <a:ext cx="2409200" cy="1644480"/>
          </a:xfrm>
          <a:prstGeom prst="bentConnector3">
            <a:avLst>
              <a:gd name="adj1" fmla="val -184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080020F5-4594-9445-8E01-A878490C2C62}"/>
              </a:ext>
            </a:extLst>
          </p:cNvPr>
          <p:cNvCxnSpPr>
            <a:cxnSpLocks/>
            <a:stCxn id="110" idx="1"/>
            <a:endCxn id="105" idx="3"/>
          </p:cNvCxnSpPr>
          <p:nvPr/>
        </p:nvCxnSpPr>
        <p:spPr>
          <a:xfrm flipH="1" flipV="1">
            <a:off x="5760720" y="5248260"/>
            <a:ext cx="1828800" cy="108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angular 40">
            <a:extLst>
              <a:ext uri="{FF2B5EF4-FFF2-40B4-BE49-F238E27FC236}">
                <a16:creationId xmlns:a16="http://schemas.microsoft.com/office/drawing/2014/main" id="{E1D0EB39-6853-9344-8C2E-69C20F0EFB04}"/>
              </a:ext>
            </a:extLst>
          </p:cNvPr>
          <p:cNvCxnSpPr>
            <a:cxnSpLocks/>
            <a:stCxn id="105" idx="0"/>
          </p:cNvCxnSpPr>
          <p:nvPr/>
        </p:nvCxnSpPr>
        <p:spPr>
          <a:xfrm rot="5400000" flipH="1" flipV="1">
            <a:off x="5925620" y="3577390"/>
            <a:ext cx="326790" cy="2393950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de flecha 123">
            <a:extLst>
              <a:ext uri="{FF2B5EF4-FFF2-40B4-BE49-F238E27FC236}">
                <a16:creationId xmlns:a16="http://schemas.microsoft.com/office/drawing/2014/main" id="{88273531-3535-F74B-81BA-8F7FBAADD42F}"/>
              </a:ext>
            </a:extLst>
          </p:cNvPr>
          <p:cNvCxnSpPr>
            <a:cxnSpLocks/>
          </p:cNvCxnSpPr>
          <p:nvPr/>
        </p:nvCxnSpPr>
        <p:spPr>
          <a:xfrm flipV="1">
            <a:off x="8641080" y="3245040"/>
            <a:ext cx="0" cy="100602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Shape 38"/>
          <p:cNvSpPr txBox="1"/>
          <p:nvPr/>
        </p:nvSpPr>
        <p:spPr>
          <a:xfrm>
            <a:off x="7498080" y="3599640"/>
            <a:ext cx="2194560" cy="42372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1500" b="0" i="1" strike="noStrike" spc="-1" dirty="0">
                <a:latin typeface="Arial"/>
              </a:rPr>
              <a:t>Short sequences placement (EPA-ng)</a:t>
            </a:r>
            <a:endParaRPr lang="en-US" sz="1500" b="0" i="1" strike="noStrike" spc="-1" dirty="0">
              <a:latin typeface="Arial"/>
              <a:ea typeface="Noto Sans CJK SC"/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48F21304-9A80-5F47-9B9F-B50914C7505A}"/>
              </a:ext>
            </a:extLst>
          </p:cNvPr>
          <p:cNvSpPr/>
          <p:nvPr/>
        </p:nvSpPr>
        <p:spPr>
          <a:xfrm>
            <a:off x="0" y="5604"/>
            <a:ext cx="1008062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b="1" spc="-1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33374613-33E4-174F-900B-748276711A92}"/>
              </a:ext>
            </a:extLst>
          </p:cNvPr>
          <p:cNvSpPr/>
          <p:nvPr/>
        </p:nvSpPr>
        <p:spPr>
          <a:xfrm>
            <a:off x="7377430" y="1930497"/>
            <a:ext cx="2680970" cy="2513884"/>
          </a:xfrm>
          <a:prstGeom prst="roundRect">
            <a:avLst>
              <a:gd name="adj" fmla="val 22083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2051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A5F7CD2-8141-F943-88FE-B5ADF2AC0CFB}"/>
              </a:ext>
            </a:extLst>
          </p:cNvPr>
          <p:cNvSpPr/>
          <p:nvPr/>
        </p:nvSpPr>
        <p:spPr>
          <a:xfrm>
            <a:off x="275291" y="145428"/>
            <a:ext cx="8250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2. - Phylogenetic placement in the reference tree (EPA-ng)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FF737AC-94DF-2E44-B0E7-71B1EB15BA69}"/>
              </a:ext>
            </a:extLst>
          </p:cNvPr>
          <p:cNvSpPr/>
          <p:nvPr/>
        </p:nvSpPr>
        <p:spPr>
          <a:xfrm>
            <a:off x="369421" y="1045962"/>
            <a:ext cx="71743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0000"/>
                </a:solidFill>
                <a:latin typeface="Menlo" panose="020B0609030804020204" pitchFamily="49" charset="0"/>
              </a:rPr>
              <a:t>$ </a:t>
            </a:r>
            <a:r>
              <a:rPr lang="es-E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less</a:t>
            </a:r>
            <a:r>
              <a:rPr lang="es-E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hits_nosZ_aligned.phy.iqtree</a:t>
            </a:r>
            <a:r>
              <a:rPr lang="es-ES" sz="16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endParaRPr lang="es-E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609C8A-5DEF-BC45-88EF-FD8B4B026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50" y="1578908"/>
            <a:ext cx="6809720" cy="2512734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816FB923-C953-054D-A06D-957A44218CB6}"/>
              </a:ext>
            </a:extLst>
          </p:cNvPr>
          <p:cNvCxnSpPr>
            <a:cxnSpLocks/>
          </p:cNvCxnSpPr>
          <p:nvPr/>
        </p:nvCxnSpPr>
        <p:spPr>
          <a:xfrm flipH="1">
            <a:off x="3686093" y="3163866"/>
            <a:ext cx="380245" cy="325924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F0E4FA96-E092-9349-B541-B95E68D24902}"/>
              </a:ext>
            </a:extLst>
          </p:cNvPr>
          <p:cNvSpPr txBox="1"/>
          <p:nvPr/>
        </p:nvSpPr>
        <p:spPr>
          <a:xfrm>
            <a:off x="369421" y="514760"/>
            <a:ext cx="8895603" cy="37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know the replacement model used in the tree</a:t>
            </a:r>
          </a:p>
        </p:txBody>
      </p:sp>
    </p:spTree>
    <p:extLst>
      <p:ext uri="{BB962C8B-B14F-4D97-AF65-F5344CB8AC3E}">
        <p14:creationId xmlns:p14="http://schemas.microsoft.com/office/powerpoint/2010/main" val="2959089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CA9532D-72D0-2547-946C-A2BD2B8FB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57" y="3571113"/>
            <a:ext cx="8229600" cy="14351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93E5CC0-A594-454A-9534-2A1C6227227C}"/>
              </a:ext>
            </a:extLst>
          </p:cNvPr>
          <p:cNvSpPr txBox="1"/>
          <p:nvPr/>
        </p:nvSpPr>
        <p:spPr>
          <a:xfrm>
            <a:off x="436577" y="248838"/>
            <a:ext cx="9528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mkdir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epa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-ng-test</a:t>
            </a:r>
          </a:p>
          <a:p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epa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-ng --tree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hits_nosZ_aligned.phy.treefile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--ref-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msa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reference.fasta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--query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query.fasta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--out-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epa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-ng-test --model LG+F+R10 &gt;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log_epang.txt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2&gt;&amp;1 &amp;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870D10D-70CE-2542-A64A-D63BB06E3477}"/>
              </a:ext>
            </a:extLst>
          </p:cNvPr>
          <p:cNvSpPr txBox="1"/>
          <p:nvPr/>
        </p:nvSpPr>
        <p:spPr>
          <a:xfrm>
            <a:off x="436577" y="1381887"/>
            <a:ext cx="81632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epa</a:t>
            </a:r>
            <a:r>
              <a:rPr lang="en-US" dirty="0"/>
              <a:t>-ng options:</a:t>
            </a:r>
          </a:p>
          <a:p>
            <a:r>
              <a:rPr lang="en-US" dirty="0"/>
              <a:t>--tree: reference tree</a:t>
            </a:r>
          </a:p>
          <a:p>
            <a:r>
              <a:rPr lang="en-US" dirty="0"/>
              <a:t>--ref-</a:t>
            </a:r>
            <a:r>
              <a:rPr lang="en-US" dirty="0" err="1"/>
              <a:t>msa</a:t>
            </a:r>
            <a:r>
              <a:rPr lang="en-US" dirty="0"/>
              <a:t>: reference multiple sequence alignment, used for tree</a:t>
            </a:r>
          </a:p>
          <a:p>
            <a:r>
              <a:rPr lang="en-US" dirty="0"/>
              <a:t>--query: sequences to place in the tree, must be aligned against –ref-</a:t>
            </a:r>
            <a:r>
              <a:rPr lang="en-US" dirty="0" err="1"/>
              <a:t>msa</a:t>
            </a:r>
            <a:endParaRPr lang="en-US" dirty="0"/>
          </a:p>
          <a:p>
            <a:r>
              <a:rPr lang="en-US" dirty="0"/>
              <a:t>--out-</a:t>
            </a:r>
            <a:r>
              <a:rPr lang="en-US" dirty="0" err="1"/>
              <a:t>dir</a:t>
            </a:r>
            <a:r>
              <a:rPr lang="en-US" dirty="0"/>
              <a:t>: output directory</a:t>
            </a:r>
          </a:p>
          <a:p>
            <a:r>
              <a:rPr lang="en-US" dirty="0"/>
              <a:t>--model: substitution model used to build the tree</a:t>
            </a:r>
          </a:p>
        </p:txBody>
      </p:sp>
    </p:spTree>
    <p:extLst>
      <p:ext uri="{BB962C8B-B14F-4D97-AF65-F5344CB8AC3E}">
        <p14:creationId xmlns:p14="http://schemas.microsoft.com/office/powerpoint/2010/main" val="3967636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F377CF-0009-B948-968D-7EA7BBBFE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646" y="1653924"/>
            <a:ext cx="8599978" cy="46753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E040CF3-6D37-6F4C-82DD-FC7AAAAD62F9}"/>
              </a:ext>
            </a:extLst>
          </p:cNvPr>
          <p:cNvSpPr txBox="1"/>
          <p:nvPr/>
        </p:nvSpPr>
        <p:spPr>
          <a:xfrm>
            <a:off x="7079961" y="2838947"/>
            <a:ext cx="142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I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D31EBC4-D7EC-4344-A7A0-352EEF136848}"/>
              </a:ext>
            </a:extLst>
          </p:cNvPr>
          <p:cNvSpPr txBox="1"/>
          <p:nvPr/>
        </p:nvSpPr>
        <p:spPr>
          <a:xfrm>
            <a:off x="1347623" y="4762635"/>
            <a:ext cx="142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Type II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75BD172-4D3B-1A4D-A24E-799EFADAFAA1}"/>
              </a:ext>
            </a:extLst>
          </p:cNvPr>
          <p:cNvSpPr/>
          <p:nvPr/>
        </p:nvSpPr>
        <p:spPr>
          <a:xfrm>
            <a:off x="163780" y="37211"/>
            <a:ext cx="3587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3. - Analysis of results (</a:t>
            </a:r>
            <a:r>
              <a:rPr lang="en-US" b="1" dirty="0" err="1"/>
              <a:t>gappa</a:t>
            </a:r>
            <a:r>
              <a:rPr lang="en-US" b="1" dirty="0"/>
              <a:t>)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5BC2A6-775E-C144-847E-B3D1254E5533}"/>
              </a:ext>
            </a:extLst>
          </p:cNvPr>
          <p:cNvSpPr/>
          <p:nvPr/>
        </p:nvSpPr>
        <p:spPr>
          <a:xfrm>
            <a:off x="198196" y="410719"/>
            <a:ext cx="96842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gappa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examine graft --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jplace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-path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epa_result.jplace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--name-prefix FUNGEN --out-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gappaout</a:t>
            </a:r>
            <a:endParaRPr lang="en-US" sz="16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4CCFD85-D3F5-FC48-8C92-57788771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442" y="907915"/>
            <a:ext cx="6487445" cy="74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2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365760" y="721344"/>
            <a:ext cx="950976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400" b="0" strike="noStrike" spc="-1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b="0" strike="noStrike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wget</a:t>
            </a:r>
            <a:r>
              <a:rPr lang="en-US" sz="1400" b="0" strike="noStrike" spc="-1" dirty="0">
                <a:latin typeface="Consolas" panose="020B0609020204030204" pitchFamily="49" charset="0"/>
                <a:cs typeface="Consolas" panose="020B0609020204030204" pitchFamily="49" charset="0"/>
              </a:rPr>
              <a:t> 'https://</a:t>
            </a:r>
            <a:r>
              <a:rPr lang="en-US" sz="1400" b="0" strike="noStrike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public.sfb.uit.no</a:t>
            </a:r>
            <a:r>
              <a:rPr lang="en-US" sz="1400" b="0" strike="noStrike" spc="-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b="0" strike="noStrike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MarDB</a:t>
            </a:r>
            <a:r>
              <a:rPr lang="en-US" sz="1400" b="0" strike="noStrike" spc="-1" dirty="0">
                <a:latin typeface="Consolas" panose="020B0609020204030204" pitchFamily="49" charset="0"/>
                <a:cs typeface="Consolas" panose="020B0609020204030204" pitchFamily="49" charset="0"/>
              </a:rPr>
              <a:t>/BLAST/nucleotides/mardb_nucleotides_V6.fna' &amp;</a:t>
            </a:r>
          </a:p>
          <a:p>
            <a:endParaRPr lang="en-US" sz="1400" b="0" strike="noStrike" spc="-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0" strike="noStrike" spc="-1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b="0" strike="noStrike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wget</a:t>
            </a:r>
            <a:r>
              <a:rPr lang="en-US" sz="1400" b="0" strike="noStrike" spc="-1" dirty="0">
                <a:latin typeface="Consolas" panose="020B0609020204030204" pitchFamily="49" charset="0"/>
                <a:cs typeface="Consolas" panose="020B0609020204030204" pitchFamily="49" charset="0"/>
              </a:rPr>
              <a:t> 'https://</a:t>
            </a:r>
            <a:r>
              <a:rPr lang="en-US" sz="1400" b="0" strike="noStrike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public.sfb.uit.no</a:t>
            </a:r>
            <a:r>
              <a:rPr lang="en-US" sz="1400" b="0" strike="noStrike" spc="-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b="0" strike="noStrike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MarRef</a:t>
            </a:r>
            <a:r>
              <a:rPr lang="en-US" sz="1400" b="0" strike="noStrike" spc="-1" dirty="0">
                <a:latin typeface="Consolas" panose="020B0609020204030204" pitchFamily="49" charset="0"/>
                <a:cs typeface="Consolas" panose="020B0609020204030204" pitchFamily="49" charset="0"/>
              </a:rPr>
              <a:t>/BLAST/nucleotides/marref_nucleotides_V6.fna' &amp;</a:t>
            </a:r>
          </a:p>
          <a:p>
            <a:endParaRPr lang="en-US" sz="1800" b="0" strike="noStrike" spc="-1" dirty="0">
              <a:latin typeface="Arial"/>
            </a:endParaRPr>
          </a:p>
        </p:txBody>
      </p:sp>
      <p:pic>
        <p:nvPicPr>
          <p:cNvPr id="47" name="Imagen 46"/>
          <p:cNvPicPr/>
          <p:nvPr/>
        </p:nvPicPr>
        <p:blipFill>
          <a:blip r:embed="rId2"/>
          <a:stretch/>
        </p:blipFill>
        <p:spPr>
          <a:xfrm>
            <a:off x="422772" y="2005652"/>
            <a:ext cx="9235080" cy="1550520"/>
          </a:xfrm>
          <a:prstGeom prst="rect">
            <a:avLst/>
          </a:prstGeom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7D2D1B3-ECAD-3943-BC9C-F0EB898E3C3B}"/>
              </a:ext>
            </a:extLst>
          </p:cNvPr>
          <p:cNvSpPr txBox="1"/>
          <p:nvPr/>
        </p:nvSpPr>
        <p:spPr>
          <a:xfrm>
            <a:off x="365760" y="19507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Back to your terminal: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26C741-A000-1B4B-838C-B550B59C551F}"/>
              </a:ext>
            </a:extLst>
          </p:cNvPr>
          <p:cNvSpPr txBox="1"/>
          <p:nvPr/>
        </p:nvSpPr>
        <p:spPr>
          <a:xfrm>
            <a:off x="365760" y="389638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Other databases:</a:t>
            </a:r>
          </a:p>
          <a:p>
            <a:r>
              <a:rPr lang="en-US" spc="-1" dirty="0"/>
              <a:t>Paoli’s dataset contains MAR databases – discuss</a:t>
            </a:r>
          </a:p>
          <a:p>
            <a:r>
              <a:rPr lang="en-US" spc="-1" dirty="0"/>
              <a:t>Use of JGI-GOLD</a:t>
            </a:r>
          </a:p>
          <a:p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7680960" y="822960"/>
            <a:ext cx="2399040" cy="484632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2"/>
          <p:cNvSpPr/>
          <p:nvPr/>
        </p:nvSpPr>
        <p:spPr>
          <a:xfrm>
            <a:off x="3931920" y="3383280"/>
            <a:ext cx="6148080" cy="22860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85" name="Line 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86" name="TextShape 4"/>
          <p:cNvSpPr txBox="1"/>
          <p:nvPr/>
        </p:nvSpPr>
        <p:spPr>
          <a:xfrm>
            <a:off x="228600" y="474300"/>
            <a:ext cx="1463040" cy="49428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DBs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nucleotides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87" name="TextShape 5"/>
          <p:cNvSpPr txBox="1"/>
          <p:nvPr/>
        </p:nvSpPr>
        <p:spPr>
          <a:xfrm>
            <a:off x="274320" y="2754720"/>
            <a:ext cx="1371600" cy="5716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DBs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proteins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cxnSp>
        <p:nvCxnSpPr>
          <p:cNvPr id="88" name="Line 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0" name="TextShape 8"/>
          <p:cNvSpPr txBox="1"/>
          <p:nvPr/>
        </p:nvSpPr>
        <p:spPr>
          <a:xfrm>
            <a:off x="274320" y="4663440"/>
            <a:ext cx="1371600" cy="4942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nosZ </a:t>
            </a:r>
            <a:endParaRPr lang="en-US" sz="1800" b="0" strike="noStrike" spc="-1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>
                <a:latin typeface="Arial"/>
              </a:rPr>
              <a:t>hits table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91" name="TextShape 9"/>
          <p:cNvSpPr txBox="1"/>
          <p:nvPr/>
        </p:nvSpPr>
        <p:spPr>
          <a:xfrm>
            <a:off x="7863840" y="1005840"/>
            <a:ext cx="201168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>
                <a:solidFill>
                  <a:srgbClr val="F04E4D"/>
                </a:solidFill>
                <a:latin typeface="Arial"/>
              </a:rPr>
              <a:t>Phylogenetic placement of environmental sequences </a:t>
            </a:r>
          </a:p>
        </p:txBody>
      </p:sp>
      <p:cxnSp>
        <p:nvCxnSpPr>
          <p:cNvPr id="92" name="Line 1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94" name="Line 1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5" name="TextShape 13"/>
          <p:cNvSpPr txBox="1"/>
          <p:nvPr/>
        </p:nvSpPr>
        <p:spPr>
          <a:xfrm>
            <a:off x="1444491" y="2641319"/>
            <a:ext cx="10058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 dirty="0">
                <a:latin typeface="Arial"/>
              </a:rPr>
              <a:t> </a:t>
            </a:r>
            <a:r>
              <a:rPr lang="en-US" sz="1400" i="1" spc="-1" dirty="0">
                <a:latin typeface="Arial"/>
              </a:rPr>
              <a:t>g</a:t>
            </a:r>
            <a:r>
              <a:rPr lang="en-US" sz="1500" b="0" i="1" strike="noStrike" spc="-1" dirty="0">
                <a:latin typeface="Arial"/>
              </a:rPr>
              <a:t>awk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96" name="TextShape 14"/>
          <p:cNvSpPr txBox="1"/>
          <p:nvPr/>
        </p:nvSpPr>
        <p:spPr>
          <a:xfrm>
            <a:off x="2651760" y="3631320"/>
            <a:ext cx="1005840" cy="23832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List IDs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cxnSp>
        <p:nvCxnSpPr>
          <p:cNvPr id="97" name="Line 1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8" name="TextShape 16"/>
          <p:cNvSpPr txBox="1"/>
          <p:nvPr/>
        </p:nvSpPr>
        <p:spPr>
          <a:xfrm>
            <a:off x="1828800" y="4572000"/>
            <a:ext cx="1280160" cy="302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biophyton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99" name="TextShape 17"/>
          <p:cNvSpPr txBox="1"/>
          <p:nvPr/>
        </p:nvSpPr>
        <p:spPr>
          <a:xfrm>
            <a:off x="2620779" y="1180360"/>
            <a:ext cx="1828800" cy="8596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hits reference sequences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0" name="TextShape 18"/>
          <p:cNvSpPr txBox="1"/>
          <p:nvPr/>
        </p:nvSpPr>
        <p:spPr>
          <a:xfrm>
            <a:off x="2286000" y="2797560"/>
            <a:ext cx="1371600" cy="4942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 aa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Clean IDs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1" name="TextShape 19"/>
          <p:cNvSpPr txBox="1"/>
          <p:nvPr/>
        </p:nvSpPr>
        <p:spPr>
          <a:xfrm>
            <a:off x="5750560" y="1106920"/>
            <a:ext cx="1828800" cy="88532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hits reference MSA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 err="1">
                <a:latin typeface="Arial"/>
              </a:rPr>
              <a:t>fasta</a:t>
            </a:r>
            <a:r>
              <a:rPr lang="en-US" sz="1800" b="0" strike="noStrike" spc="-1" dirty="0">
                <a:latin typeface="Arial"/>
              </a:rPr>
              <a:t> / </a:t>
            </a:r>
            <a:r>
              <a:rPr lang="en-US" sz="1800" b="0" strike="noStrike" spc="-1" dirty="0" err="1">
                <a:latin typeface="Arial"/>
              </a:rPr>
              <a:t>phylip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3" name="TextShape 21"/>
          <p:cNvSpPr txBox="1"/>
          <p:nvPr/>
        </p:nvSpPr>
        <p:spPr>
          <a:xfrm>
            <a:off x="4480560" y="1141560"/>
            <a:ext cx="128016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Alignment</a:t>
            </a:r>
            <a:endParaRPr lang="en-US" sz="1500" b="0" strike="noStrike" spc="-1">
              <a:latin typeface="Arial"/>
            </a:endParaRPr>
          </a:p>
          <a:p>
            <a:pPr algn="ctr"/>
            <a:r>
              <a:rPr lang="en-US" sz="1500" b="0" i="1" strike="noStrike" spc="-1">
                <a:latin typeface="Arial"/>
              </a:rPr>
              <a:t>MUSCLE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04" name="TextShape 22"/>
          <p:cNvSpPr txBox="1"/>
          <p:nvPr/>
        </p:nvSpPr>
        <p:spPr>
          <a:xfrm>
            <a:off x="5394960" y="2797560"/>
            <a:ext cx="1737360" cy="49428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nosZ Reference Tree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105" name="TextShape 23"/>
          <p:cNvSpPr txBox="1"/>
          <p:nvPr/>
        </p:nvSpPr>
        <p:spPr>
          <a:xfrm>
            <a:off x="4023360" y="4937760"/>
            <a:ext cx="1737360" cy="6210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>
                <a:latin typeface="Arial"/>
              </a:rPr>
              <a:t>nosZ fungene sequences 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106" name="TextShape 24"/>
          <p:cNvSpPr txBox="1"/>
          <p:nvPr/>
        </p:nvSpPr>
        <p:spPr>
          <a:xfrm>
            <a:off x="5125721" y="2110859"/>
            <a:ext cx="109728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latin typeface="Arial"/>
              </a:rPr>
              <a:t>Build tree (</a:t>
            </a:r>
            <a:r>
              <a:rPr lang="en-US" sz="1500" b="0" i="1" strike="noStrike" spc="-1" dirty="0" err="1">
                <a:latin typeface="Arial"/>
              </a:rPr>
              <a:t>iqTREE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strike="noStrike" spc="-1" dirty="0">
              <a:latin typeface="Arial"/>
            </a:endParaRPr>
          </a:p>
        </p:txBody>
      </p:sp>
      <p:cxnSp>
        <p:nvCxnSpPr>
          <p:cNvPr id="107" name="Line 2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08" name="Line 2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09" name="TextShape 27"/>
          <p:cNvSpPr txBox="1"/>
          <p:nvPr/>
        </p:nvSpPr>
        <p:spPr>
          <a:xfrm>
            <a:off x="6126480" y="4754880"/>
            <a:ext cx="1280160" cy="7254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Remove duplicates + uppercase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10" name="TextShape 28"/>
          <p:cNvSpPr txBox="1"/>
          <p:nvPr/>
        </p:nvSpPr>
        <p:spPr>
          <a:xfrm>
            <a:off x="7589520" y="4938840"/>
            <a:ext cx="2468880" cy="6210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 dirty="0" err="1">
                <a:latin typeface="Arial"/>
              </a:rPr>
              <a:t>Fungene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sequence collections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cxnSp>
        <p:nvCxnSpPr>
          <p:cNvPr id="111" name="Line 2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F04E4D"/>
            </a:solidFill>
            <a:round/>
            <a:tailEnd type="triangle" w="med" len="med"/>
          </a:ln>
        </p:spPr>
      </p:cxnSp>
      <p:sp>
        <p:nvSpPr>
          <p:cNvPr id="112" name="TextShape 30"/>
          <p:cNvSpPr txBox="1"/>
          <p:nvPr/>
        </p:nvSpPr>
        <p:spPr>
          <a:xfrm>
            <a:off x="7315200" y="4262400"/>
            <a:ext cx="2651760" cy="4392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>
                <a:latin typeface="Arial"/>
              </a:rPr>
              <a:t>Aligned nosZ fungene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cxnSp>
        <p:nvCxnSpPr>
          <p:cNvPr id="113" name="Line 3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</p:cxnSp>
      <p:cxnSp>
        <p:nvCxnSpPr>
          <p:cNvPr id="114" name="Line 3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</p:cxnSp>
      <p:sp>
        <p:nvSpPr>
          <p:cNvPr id="115" name="TextShape 33"/>
          <p:cNvSpPr txBox="1"/>
          <p:nvPr/>
        </p:nvSpPr>
        <p:spPr>
          <a:xfrm>
            <a:off x="4846320" y="3756600"/>
            <a:ext cx="2194560" cy="725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latin typeface="Arial"/>
              </a:rPr>
              <a:t>Align sequences with phylogenetic information (</a:t>
            </a:r>
            <a:r>
              <a:rPr lang="en-US" sz="1500" b="0" i="1" strike="noStrike" spc="-1" dirty="0" err="1">
                <a:latin typeface="Arial"/>
              </a:rPr>
              <a:t>PaPaRa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117" name="TextShape 35"/>
          <p:cNvSpPr txBox="1"/>
          <p:nvPr/>
        </p:nvSpPr>
        <p:spPr>
          <a:xfrm>
            <a:off x="7863840" y="2120040"/>
            <a:ext cx="2011680" cy="1132200"/>
          </a:xfrm>
          <a:prstGeom prst="rect">
            <a:avLst/>
          </a:prstGeom>
          <a:noFill/>
          <a:ln w="18360">
            <a:solidFill>
              <a:srgbClr val="A3238E"/>
            </a:solidFill>
            <a:round/>
          </a:ln>
        </p:spPr>
        <p:txBody>
          <a:bodyPr lIns="99000" tIns="54000" rIns="99000" bIns="54000"/>
          <a:lstStyle/>
          <a:p>
            <a:pPr algn="ctr"/>
            <a:r>
              <a:rPr lang="en-US" sz="1800" b="0" strike="noStrike" spc="-1" dirty="0">
                <a:latin typeface="Arial"/>
              </a:rPr>
              <a:t>Tree with all sequences </a:t>
            </a:r>
            <a:r>
              <a:rPr lang="en-US" sz="1600" b="0" strike="noStrike" spc="-1" dirty="0">
                <a:latin typeface="Arial"/>
              </a:rPr>
              <a:t>(analyze with </a:t>
            </a:r>
            <a:r>
              <a:rPr lang="en-US" sz="1600" b="0" strike="noStrike" spc="-1" dirty="0" err="1">
                <a:latin typeface="Arial"/>
              </a:rPr>
              <a:t>gappa</a:t>
            </a:r>
            <a:r>
              <a:rPr lang="en-US" sz="1600" b="0" strike="noStrike" spc="-1" dirty="0">
                <a:latin typeface="Arial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22" name="TextShape 40"/>
          <p:cNvSpPr txBox="1"/>
          <p:nvPr/>
        </p:nvSpPr>
        <p:spPr>
          <a:xfrm>
            <a:off x="3520440" y="2030400"/>
            <a:ext cx="128016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Filter hits (seqkit)</a:t>
            </a:r>
            <a:endParaRPr lang="en-US" sz="1500" b="0" strike="noStrike" spc="-1">
              <a:latin typeface="Arial"/>
            </a:endParaRPr>
          </a:p>
        </p:txBody>
      </p:sp>
      <p:cxnSp>
        <p:nvCxnSpPr>
          <p:cNvPr id="3" name="Conector angular 2">
            <a:extLst>
              <a:ext uri="{FF2B5EF4-FFF2-40B4-BE49-F238E27FC236}">
                <a16:creationId xmlns:a16="http://schemas.microsoft.com/office/drawing/2014/main" id="{AFF813A5-92B3-CB47-8040-5FF5E8D0A434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 rot="5400000">
            <a:off x="67050" y="1861650"/>
            <a:ext cx="1786140" cy="127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Shape 7"/>
          <p:cNvSpPr txBox="1"/>
          <p:nvPr/>
        </p:nvSpPr>
        <p:spPr>
          <a:xfrm>
            <a:off x="54538" y="1078020"/>
            <a:ext cx="2114962" cy="14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1500" b="0" i="1" strike="noStrike" spc="-1" dirty="0">
                <a:latin typeface="Arial"/>
              </a:rPr>
              <a:t>1.- Remove duplicates by </a:t>
            </a:r>
            <a:r>
              <a:rPr lang="en-US" sz="1500" i="1" spc="-1" dirty="0">
                <a:latin typeface="Arial"/>
              </a:rPr>
              <a:t>name</a:t>
            </a:r>
            <a:r>
              <a:rPr lang="en-US" sz="1500" b="0" i="1" strike="noStrike" spc="-1" dirty="0">
                <a:latin typeface="Arial"/>
              </a:rPr>
              <a:t> (</a:t>
            </a:r>
            <a:r>
              <a:rPr lang="en-US" sz="1500" b="0" i="1" strike="noStrike" spc="-1" dirty="0" err="1">
                <a:latin typeface="Arial"/>
              </a:rPr>
              <a:t>seqkit</a:t>
            </a:r>
            <a:r>
              <a:rPr lang="en-US" sz="1500" b="0" i="1" strike="noStrike" spc="-1" dirty="0">
                <a:latin typeface="Arial"/>
              </a:rPr>
              <a:t>) </a:t>
            </a:r>
          </a:p>
          <a:p>
            <a:pPr algn="ctr"/>
            <a:r>
              <a:rPr lang="en-US" sz="1500" i="1" spc="-1" dirty="0">
                <a:latin typeface="Arial"/>
              </a:rPr>
              <a:t>2. - </a:t>
            </a:r>
            <a:r>
              <a:rPr lang="en-US" sz="1500" b="0" i="1" strike="noStrike" spc="-1" dirty="0">
                <a:latin typeface="Arial"/>
              </a:rPr>
              <a:t>change names </a:t>
            </a:r>
            <a:r>
              <a:rPr lang="en-US" sz="1500" i="1" spc="-1" dirty="0">
                <a:latin typeface="Arial"/>
              </a:rPr>
              <a:t>(</a:t>
            </a:r>
            <a:r>
              <a:rPr lang="en-US" sz="1500" i="1" spc="-1" dirty="0" err="1">
                <a:latin typeface="Arial"/>
              </a:rPr>
              <a:t>biopython</a:t>
            </a:r>
            <a:r>
              <a:rPr lang="en-US" sz="1500" i="1" spc="-1" dirty="0">
                <a:latin typeface="Arial"/>
              </a:rPr>
              <a:t>) </a:t>
            </a:r>
          </a:p>
          <a:p>
            <a:pPr algn="ctr"/>
            <a:r>
              <a:rPr lang="en-US" sz="1500" i="1" spc="-1" dirty="0">
                <a:latin typeface="Arial"/>
              </a:rPr>
              <a:t>3. - Tr</a:t>
            </a:r>
            <a:r>
              <a:rPr lang="en-US" sz="1500" b="0" i="1" strike="noStrike" spc="-1" dirty="0">
                <a:latin typeface="Arial"/>
              </a:rPr>
              <a:t>anslate to aa (Prodigal / </a:t>
            </a:r>
            <a:r>
              <a:rPr lang="en-US" sz="1500" b="0" i="1" strike="noStrike" spc="-1" dirty="0" err="1">
                <a:latin typeface="Arial"/>
              </a:rPr>
              <a:t>seqkit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i="1" strike="noStrike" spc="-1" dirty="0">
              <a:latin typeface="Arial"/>
              <a:ea typeface="Noto Sans CJK SC"/>
            </a:endParaRPr>
          </a:p>
        </p:txBody>
      </p: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C4814F70-8F0D-934D-B6BB-E4A6B067E516}"/>
              </a:ext>
            </a:extLst>
          </p:cNvPr>
          <p:cNvCxnSpPr>
            <a:cxnSpLocks/>
            <a:stCxn id="100" idx="2"/>
            <a:endCxn id="90" idx="0"/>
          </p:cNvCxnSpPr>
          <p:nvPr/>
        </p:nvCxnSpPr>
        <p:spPr>
          <a:xfrm rot="5400000">
            <a:off x="1280160" y="2971800"/>
            <a:ext cx="1371600" cy="2011680"/>
          </a:xfrm>
          <a:prstGeom prst="bentConnector3">
            <a:avLst>
              <a:gd name="adj1" fmla="val 1624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angular 48">
            <a:extLst>
              <a:ext uri="{FF2B5EF4-FFF2-40B4-BE49-F238E27FC236}">
                <a16:creationId xmlns:a16="http://schemas.microsoft.com/office/drawing/2014/main" id="{0BC68AB7-17F5-434C-9664-FB71B54D62BF}"/>
              </a:ext>
            </a:extLst>
          </p:cNvPr>
          <p:cNvCxnSpPr>
            <a:cxnSpLocks/>
            <a:stCxn id="90" idx="3"/>
            <a:endCxn id="96" idx="2"/>
          </p:cNvCxnSpPr>
          <p:nvPr/>
        </p:nvCxnSpPr>
        <p:spPr>
          <a:xfrm flipV="1">
            <a:off x="1645920" y="3869640"/>
            <a:ext cx="1508760" cy="104094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angular 51">
            <a:extLst>
              <a:ext uri="{FF2B5EF4-FFF2-40B4-BE49-F238E27FC236}">
                <a16:creationId xmlns:a16="http://schemas.microsoft.com/office/drawing/2014/main" id="{D842C2E0-F87B-E248-B4B6-492AA4B0BDA8}"/>
              </a:ext>
            </a:extLst>
          </p:cNvPr>
          <p:cNvCxnSpPr>
            <a:cxnSpLocks/>
            <a:stCxn id="100" idx="0"/>
          </p:cNvCxnSpPr>
          <p:nvPr/>
        </p:nvCxnSpPr>
        <p:spPr>
          <a:xfrm rot="5400000" flipH="1" flipV="1">
            <a:off x="3254040" y="2292400"/>
            <a:ext cx="222920" cy="787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angular 54">
            <a:extLst>
              <a:ext uri="{FF2B5EF4-FFF2-40B4-BE49-F238E27FC236}">
                <a16:creationId xmlns:a16="http://schemas.microsoft.com/office/drawing/2014/main" id="{37D45442-53D6-9F4C-860C-1FA6C4F4130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55260" y="2846900"/>
            <a:ext cx="1701200" cy="86360"/>
          </a:xfrm>
          <a:prstGeom prst="bentConnector3">
            <a:avLst>
              <a:gd name="adj1" fmla="val -16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F9596AA-662B-5F40-8987-08705D5088E0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645920" y="3040560"/>
            <a:ext cx="640080" cy="41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Shape 11"/>
          <p:cNvSpPr txBox="1"/>
          <p:nvPr/>
        </p:nvSpPr>
        <p:spPr>
          <a:xfrm>
            <a:off x="102240" y="3690900"/>
            <a:ext cx="1554480" cy="7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 err="1">
                <a:latin typeface="Arial"/>
              </a:rPr>
              <a:t>hmmrsearch</a:t>
            </a:r>
            <a:endParaRPr lang="en-US" sz="1500" b="0" strike="noStrike" spc="-1" dirty="0">
              <a:latin typeface="Arial"/>
            </a:endParaRPr>
          </a:p>
          <a:p>
            <a:pPr algn="ctr"/>
            <a:r>
              <a:rPr lang="en-US" sz="1500" b="0" i="1" strike="noStrike" spc="-1" dirty="0">
                <a:latin typeface="Arial"/>
              </a:rPr>
              <a:t>HMM models</a:t>
            </a:r>
            <a:endParaRPr lang="en-US" sz="1500" b="0" strike="noStrike" spc="-1" dirty="0">
              <a:latin typeface="Arial"/>
            </a:endParaRPr>
          </a:p>
          <a:p>
            <a:pPr algn="ctr"/>
            <a:r>
              <a:rPr lang="en-US" sz="1500" b="0" i="1" strike="noStrike" spc="-1" dirty="0">
                <a:latin typeface="Arial"/>
              </a:rPr>
              <a:t>2 </a:t>
            </a:r>
            <a:r>
              <a:rPr lang="en-US" sz="1500" b="0" i="1" strike="noStrike" spc="-1" dirty="0" err="1">
                <a:latin typeface="Arial"/>
              </a:rPr>
              <a:t>TIGRfams</a:t>
            </a:r>
            <a:endParaRPr lang="en-US" sz="1500" b="0" strike="noStrike" spc="-1" dirty="0">
              <a:latin typeface="Arial"/>
            </a:endParaRPr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630AD527-46E6-8240-B75F-46B8F1B44C7D}"/>
              </a:ext>
            </a:extLst>
          </p:cNvPr>
          <p:cNvCxnSpPr>
            <a:cxnSpLocks/>
          </p:cNvCxnSpPr>
          <p:nvPr/>
        </p:nvCxnSpPr>
        <p:spPr>
          <a:xfrm>
            <a:off x="4480560" y="1710180"/>
            <a:ext cx="127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1C5E383B-B3A8-C140-A81C-05967B960479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6263640" y="1992240"/>
            <a:ext cx="0" cy="805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angular 72">
            <a:extLst>
              <a:ext uri="{FF2B5EF4-FFF2-40B4-BE49-F238E27FC236}">
                <a16:creationId xmlns:a16="http://schemas.microsoft.com/office/drawing/2014/main" id="{F46A2998-7581-A643-BF3D-5617AB5FB64A}"/>
              </a:ext>
            </a:extLst>
          </p:cNvPr>
          <p:cNvCxnSpPr>
            <a:cxnSpLocks/>
          </p:cNvCxnSpPr>
          <p:nvPr/>
        </p:nvCxnSpPr>
        <p:spPr>
          <a:xfrm rot="5400000">
            <a:off x="4367926" y="3544965"/>
            <a:ext cx="1551150" cy="502921"/>
          </a:xfrm>
          <a:prstGeom prst="bentConnector3">
            <a:avLst>
              <a:gd name="adj1" fmla="val 87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angular 78">
            <a:extLst>
              <a:ext uri="{FF2B5EF4-FFF2-40B4-BE49-F238E27FC236}">
                <a16:creationId xmlns:a16="http://schemas.microsoft.com/office/drawing/2014/main" id="{2892A52F-B6AD-294A-A11F-5770BF47E9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27600" y="1992240"/>
            <a:ext cx="2409200" cy="1644480"/>
          </a:xfrm>
          <a:prstGeom prst="bentConnector3">
            <a:avLst>
              <a:gd name="adj1" fmla="val -184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080020F5-4594-9445-8E01-A878490C2C62}"/>
              </a:ext>
            </a:extLst>
          </p:cNvPr>
          <p:cNvCxnSpPr>
            <a:cxnSpLocks/>
            <a:stCxn id="110" idx="1"/>
            <a:endCxn id="105" idx="3"/>
          </p:cNvCxnSpPr>
          <p:nvPr/>
        </p:nvCxnSpPr>
        <p:spPr>
          <a:xfrm flipH="1" flipV="1">
            <a:off x="5760720" y="5248260"/>
            <a:ext cx="1828800" cy="108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angular 40">
            <a:extLst>
              <a:ext uri="{FF2B5EF4-FFF2-40B4-BE49-F238E27FC236}">
                <a16:creationId xmlns:a16="http://schemas.microsoft.com/office/drawing/2014/main" id="{E1D0EB39-6853-9344-8C2E-69C20F0EFB04}"/>
              </a:ext>
            </a:extLst>
          </p:cNvPr>
          <p:cNvCxnSpPr>
            <a:cxnSpLocks/>
            <a:stCxn id="105" idx="0"/>
          </p:cNvCxnSpPr>
          <p:nvPr/>
        </p:nvCxnSpPr>
        <p:spPr>
          <a:xfrm rot="5400000" flipH="1" flipV="1">
            <a:off x="5925620" y="3577390"/>
            <a:ext cx="326790" cy="2393950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de flecha 123">
            <a:extLst>
              <a:ext uri="{FF2B5EF4-FFF2-40B4-BE49-F238E27FC236}">
                <a16:creationId xmlns:a16="http://schemas.microsoft.com/office/drawing/2014/main" id="{88273531-3535-F74B-81BA-8F7FBAADD42F}"/>
              </a:ext>
            </a:extLst>
          </p:cNvPr>
          <p:cNvCxnSpPr>
            <a:cxnSpLocks/>
          </p:cNvCxnSpPr>
          <p:nvPr/>
        </p:nvCxnSpPr>
        <p:spPr>
          <a:xfrm flipV="1">
            <a:off x="8641080" y="3245040"/>
            <a:ext cx="0" cy="100602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Shape 38"/>
          <p:cNvSpPr txBox="1"/>
          <p:nvPr/>
        </p:nvSpPr>
        <p:spPr>
          <a:xfrm>
            <a:off x="7498080" y="3599640"/>
            <a:ext cx="2194560" cy="42372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1500" b="0" i="1" strike="noStrike" spc="-1" dirty="0">
                <a:latin typeface="Arial"/>
              </a:rPr>
              <a:t>Short sequences placement (EPA-ng)</a:t>
            </a:r>
            <a:endParaRPr lang="en-US" sz="1500" b="0" i="1" strike="noStrike" spc="-1" dirty="0">
              <a:latin typeface="Arial"/>
              <a:ea typeface="Noto Sans CJK SC"/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48F21304-9A80-5F47-9B9F-B50914C7505A}"/>
              </a:ext>
            </a:extLst>
          </p:cNvPr>
          <p:cNvSpPr/>
          <p:nvPr/>
        </p:nvSpPr>
        <p:spPr>
          <a:xfrm>
            <a:off x="0" y="5604"/>
            <a:ext cx="1008062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b="1" spc="-1" dirty="0">
                <a:solidFill>
                  <a:schemeClr val="bg1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2485035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7680960" y="822960"/>
            <a:ext cx="2399040" cy="484632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2"/>
          <p:cNvSpPr/>
          <p:nvPr/>
        </p:nvSpPr>
        <p:spPr>
          <a:xfrm>
            <a:off x="3931920" y="3383280"/>
            <a:ext cx="6148080" cy="22860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85" name="Line 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86" name="TextShape 4"/>
          <p:cNvSpPr txBox="1"/>
          <p:nvPr/>
        </p:nvSpPr>
        <p:spPr>
          <a:xfrm>
            <a:off x="228600" y="474300"/>
            <a:ext cx="1463040" cy="49428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DBs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nucleotides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87" name="TextShape 5"/>
          <p:cNvSpPr txBox="1"/>
          <p:nvPr/>
        </p:nvSpPr>
        <p:spPr>
          <a:xfrm>
            <a:off x="274320" y="2754720"/>
            <a:ext cx="1371600" cy="5716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DBs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proteins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cxnSp>
        <p:nvCxnSpPr>
          <p:cNvPr id="88" name="Line 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0" name="TextShape 8"/>
          <p:cNvSpPr txBox="1"/>
          <p:nvPr/>
        </p:nvSpPr>
        <p:spPr>
          <a:xfrm>
            <a:off x="274320" y="4663440"/>
            <a:ext cx="1371600" cy="4942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nosZ </a:t>
            </a:r>
            <a:endParaRPr lang="en-US" sz="1800" b="0" strike="noStrike" spc="-1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>
                <a:latin typeface="Arial"/>
              </a:rPr>
              <a:t>hits table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91" name="TextShape 9"/>
          <p:cNvSpPr txBox="1"/>
          <p:nvPr/>
        </p:nvSpPr>
        <p:spPr>
          <a:xfrm>
            <a:off x="7863840" y="1005840"/>
            <a:ext cx="201168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>
                <a:solidFill>
                  <a:srgbClr val="F04E4D"/>
                </a:solidFill>
                <a:latin typeface="Arial"/>
              </a:rPr>
              <a:t>Phylogenetic placement of environmental sequences </a:t>
            </a:r>
          </a:p>
        </p:txBody>
      </p:sp>
      <p:cxnSp>
        <p:nvCxnSpPr>
          <p:cNvPr id="92" name="Line 1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94" name="Line 1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5" name="TextShape 13"/>
          <p:cNvSpPr txBox="1"/>
          <p:nvPr/>
        </p:nvSpPr>
        <p:spPr>
          <a:xfrm>
            <a:off x="1444491" y="2641319"/>
            <a:ext cx="10058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 dirty="0">
                <a:latin typeface="Arial"/>
              </a:rPr>
              <a:t> </a:t>
            </a:r>
            <a:r>
              <a:rPr lang="en-US" sz="1400" i="1" spc="-1" dirty="0">
                <a:latin typeface="Arial"/>
              </a:rPr>
              <a:t>g</a:t>
            </a:r>
            <a:r>
              <a:rPr lang="en-US" sz="1500" b="0" i="1" strike="noStrike" spc="-1" dirty="0">
                <a:latin typeface="Arial"/>
              </a:rPr>
              <a:t>awk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96" name="TextShape 14"/>
          <p:cNvSpPr txBox="1"/>
          <p:nvPr/>
        </p:nvSpPr>
        <p:spPr>
          <a:xfrm>
            <a:off x="2651760" y="3631320"/>
            <a:ext cx="1005840" cy="23832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List IDs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cxnSp>
        <p:nvCxnSpPr>
          <p:cNvPr id="97" name="Line 1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8" name="TextShape 16"/>
          <p:cNvSpPr txBox="1"/>
          <p:nvPr/>
        </p:nvSpPr>
        <p:spPr>
          <a:xfrm>
            <a:off x="1828800" y="4572000"/>
            <a:ext cx="1280160" cy="302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biophyton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99" name="TextShape 17"/>
          <p:cNvSpPr txBox="1"/>
          <p:nvPr/>
        </p:nvSpPr>
        <p:spPr>
          <a:xfrm>
            <a:off x="2620779" y="1180360"/>
            <a:ext cx="1828800" cy="8596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hits reference sequences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0" name="TextShape 18"/>
          <p:cNvSpPr txBox="1"/>
          <p:nvPr/>
        </p:nvSpPr>
        <p:spPr>
          <a:xfrm>
            <a:off x="2286000" y="2797560"/>
            <a:ext cx="1371600" cy="494280"/>
          </a:xfrm>
          <a:prstGeom prst="rect">
            <a:avLst/>
          </a:prstGeom>
          <a:noFill/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>
                <a:latin typeface="Arial"/>
              </a:rPr>
              <a:t>MAR DB aa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>
                <a:latin typeface="Arial"/>
              </a:rPr>
              <a:t>Clean IDs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1" name="TextShape 19"/>
          <p:cNvSpPr txBox="1"/>
          <p:nvPr/>
        </p:nvSpPr>
        <p:spPr>
          <a:xfrm>
            <a:off x="5750560" y="1106920"/>
            <a:ext cx="1828800" cy="88532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hits reference MSA</a:t>
            </a:r>
            <a:endParaRPr lang="en-US" sz="1800" b="0" strike="noStrike" spc="-1" dirty="0">
              <a:latin typeface="Arial"/>
              <a:ea typeface="Noto Sans CJK SC"/>
            </a:endParaRPr>
          </a:p>
          <a:p>
            <a:pPr algn="ctr"/>
            <a:r>
              <a:rPr lang="en-US" sz="1800" b="0" strike="noStrike" spc="-1" dirty="0" err="1">
                <a:latin typeface="Arial"/>
              </a:rPr>
              <a:t>fasta</a:t>
            </a:r>
            <a:r>
              <a:rPr lang="en-US" sz="1800" b="0" strike="noStrike" spc="-1" dirty="0">
                <a:latin typeface="Arial"/>
              </a:rPr>
              <a:t> / </a:t>
            </a:r>
            <a:r>
              <a:rPr lang="en-US" sz="1800" b="0" strike="noStrike" spc="-1" dirty="0" err="1">
                <a:latin typeface="Arial"/>
              </a:rPr>
              <a:t>phylip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sp>
        <p:nvSpPr>
          <p:cNvPr id="103" name="TextShape 21"/>
          <p:cNvSpPr txBox="1"/>
          <p:nvPr/>
        </p:nvSpPr>
        <p:spPr>
          <a:xfrm>
            <a:off x="4480560" y="1141560"/>
            <a:ext cx="128016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Alignment</a:t>
            </a:r>
            <a:endParaRPr lang="en-US" sz="1500" b="0" strike="noStrike" spc="-1">
              <a:latin typeface="Arial"/>
            </a:endParaRPr>
          </a:p>
          <a:p>
            <a:pPr algn="ctr"/>
            <a:r>
              <a:rPr lang="en-US" sz="1500" b="0" i="1" strike="noStrike" spc="-1">
                <a:latin typeface="Arial"/>
              </a:rPr>
              <a:t>MUSCLE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04" name="TextShape 22"/>
          <p:cNvSpPr txBox="1"/>
          <p:nvPr/>
        </p:nvSpPr>
        <p:spPr>
          <a:xfrm>
            <a:off x="5394960" y="2797560"/>
            <a:ext cx="1737360" cy="494280"/>
          </a:xfrm>
          <a:prstGeom prst="rect">
            <a:avLst/>
          </a:prstGeom>
          <a:solidFill>
            <a:srgbClr val="E0FFFF"/>
          </a:solidFill>
          <a:ln w="18360">
            <a:solidFill>
              <a:srgbClr val="0000CD"/>
            </a:solidFill>
            <a:round/>
          </a:ln>
        </p:spPr>
        <p:txBody>
          <a:bodyPr lIns="-9000" tIns="-9000" rIns="-9000" bIns="-9000"/>
          <a:lstStyle/>
          <a:p>
            <a:pPr algn="ctr"/>
            <a:r>
              <a:rPr lang="en-US" sz="1800" b="0" strike="noStrike" spc="-1">
                <a:latin typeface="Arial"/>
              </a:rPr>
              <a:t>nosZ Reference Tree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105" name="TextShape 23"/>
          <p:cNvSpPr txBox="1"/>
          <p:nvPr/>
        </p:nvSpPr>
        <p:spPr>
          <a:xfrm>
            <a:off x="4023360" y="4937760"/>
            <a:ext cx="1737360" cy="6210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>
                <a:latin typeface="Arial"/>
              </a:rPr>
              <a:t>nosZ fungene sequences 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sp>
        <p:nvSpPr>
          <p:cNvPr id="106" name="TextShape 24"/>
          <p:cNvSpPr txBox="1"/>
          <p:nvPr/>
        </p:nvSpPr>
        <p:spPr>
          <a:xfrm>
            <a:off x="5125721" y="2110859"/>
            <a:ext cx="109728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latin typeface="Arial"/>
              </a:rPr>
              <a:t>Build tree (</a:t>
            </a:r>
            <a:r>
              <a:rPr lang="en-US" sz="1500" b="0" i="1" strike="noStrike" spc="-1" dirty="0" err="1">
                <a:latin typeface="Arial"/>
              </a:rPr>
              <a:t>iqTREE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strike="noStrike" spc="-1" dirty="0">
              <a:latin typeface="Arial"/>
            </a:endParaRPr>
          </a:p>
        </p:txBody>
      </p:sp>
      <p:cxnSp>
        <p:nvCxnSpPr>
          <p:cNvPr id="107" name="Line 2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08" name="Line 2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09" name="TextShape 27"/>
          <p:cNvSpPr txBox="1"/>
          <p:nvPr/>
        </p:nvSpPr>
        <p:spPr>
          <a:xfrm>
            <a:off x="6126480" y="4754880"/>
            <a:ext cx="1280160" cy="7254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Remove duplicates + uppercase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10" name="TextShape 28"/>
          <p:cNvSpPr txBox="1"/>
          <p:nvPr/>
        </p:nvSpPr>
        <p:spPr>
          <a:xfrm>
            <a:off x="7589520" y="4938840"/>
            <a:ext cx="2468880" cy="6210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 dirty="0" err="1">
                <a:latin typeface="Arial"/>
              </a:rPr>
              <a:t>Fungene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nosZ</a:t>
            </a:r>
            <a:r>
              <a:rPr lang="en-US" sz="1800" b="0" strike="noStrike" spc="-1" dirty="0">
                <a:latin typeface="Arial"/>
              </a:rPr>
              <a:t> sequence collections</a:t>
            </a:r>
            <a:endParaRPr lang="en-US" sz="1800" b="0" strike="noStrike" spc="-1" dirty="0">
              <a:latin typeface="Arial"/>
              <a:ea typeface="Noto Sans CJK SC"/>
            </a:endParaRPr>
          </a:p>
        </p:txBody>
      </p:sp>
      <p:cxnSp>
        <p:nvCxnSpPr>
          <p:cNvPr id="111" name="Line 2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F04E4D"/>
            </a:solidFill>
            <a:round/>
            <a:tailEnd type="triangle" w="med" len="med"/>
          </a:ln>
        </p:spPr>
      </p:cxnSp>
      <p:sp>
        <p:nvSpPr>
          <p:cNvPr id="112" name="TextShape 30"/>
          <p:cNvSpPr txBox="1"/>
          <p:nvPr/>
        </p:nvSpPr>
        <p:spPr>
          <a:xfrm>
            <a:off x="7315200" y="4262400"/>
            <a:ext cx="2651760" cy="439200"/>
          </a:xfrm>
          <a:prstGeom prst="rect">
            <a:avLst/>
          </a:prstGeom>
          <a:noFill/>
          <a:ln w="18360">
            <a:solidFill>
              <a:srgbClr val="F04E4D"/>
            </a:solidFill>
            <a:round/>
          </a:ln>
        </p:spPr>
        <p:txBody>
          <a:bodyPr lIns="99360" tIns="54360" rIns="99360" bIns="54360"/>
          <a:lstStyle/>
          <a:p>
            <a:pPr algn="ctr"/>
            <a:r>
              <a:rPr lang="en-US" sz="1800" b="0" strike="noStrike" spc="-1">
                <a:latin typeface="Arial"/>
              </a:rPr>
              <a:t>Aligned nosZ fungene</a:t>
            </a:r>
            <a:endParaRPr lang="en-US" sz="1800" b="0" strike="noStrike" spc="-1">
              <a:latin typeface="Arial"/>
              <a:ea typeface="Noto Sans CJK SC"/>
            </a:endParaRPr>
          </a:p>
        </p:txBody>
      </p:sp>
      <p:cxnSp>
        <p:nvCxnSpPr>
          <p:cNvPr id="113" name="Line 3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</p:cxnSp>
      <p:cxnSp>
        <p:nvCxnSpPr>
          <p:cNvPr id="114" name="Line 3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</p:cxnSp>
      <p:sp>
        <p:nvSpPr>
          <p:cNvPr id="115" name="TextShape 33"/>
          <p:cNvSpPr txBox="1"/>
          <p:nvPr/>
        </p:nvSpPr>
        <p:spPr>
          <a:xfrm>
            <a:off x="4846320" y="3756600"/>
            <a:ext cx="2194560" cy="725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>
                <a:latin typeface="Arial"/>
              </a:rPr>
              <a:t>Align sequences with phylogenetic information (</a:t>
            </a:r>
            <a:r>
              <a:rPr lang="en-US" sz="1500" b="0" i="1" strike="noStrike" spc="-1" dirty="0" err="1">
                <a:latin typeface="Arial"/>
              </a:rPr>
              <a:t>PaPaRa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117" name="TextShape 35"/>
          <p:cNvSpPr txBox="1"/>
          <p:nvPr/>
        </p:nvSpPr>
        <p:spPr>
          <a:xfrm>
            <a:off x="7863840" y="2120040"/>
            <a:ext cx="2011680" cy="1132200"/>
          </a:xfrm>
          <a:prstGeom prst="rect">
            <a:avLst/>
          </a:prstGeom>
          <a:noFill/>
          <a:ln w="18360">
            <a:solidFill>
              <a:srgbClr val="A3238E"/>
            </a:solidFill>
            <a:round/>
          </a:ln>
        </p:spPr>
        <p:txBody>
          <a:bodyPr lIns="99000" tIns="54000" rIns="99000" bIns="54000"/>
          <a:lstStyle/>
          <a:p>
            <a:pPr algn="ctr"/>
            <a:r>
              <a:rPr lang="en-US" sz="1800" b="0" strike="noStrike" spc="-1" dirty="0">
                <a:latin typeface="Arial"/>
              </a:rPr>
              <a:t>Tree with all sequences </a:t>
            </a:r>
            <a:r>
              <a:rPr lang="en-US" sz="1600" b="0" strike="noStrike" spc="-1" dirty="0">
                <a:latin typeface="Arial"/>
              </a:rPr>
              <a:t>(analyze with </a:t>
            </a:r>
            <a:r>
              <a:rPr lang="en-US" sz="1600" b="0" strike="noStrike" spc="-1" dirty="0" err="1">
                <a:latin typeface="Arial"/>
              </a:rPr>
              <a:t>gappa</a:t>
            </a:r>
            <a:r>
              <a:rPr lang="en-US" sz="1600" b="0" strike="noStrike" spc="-1" dirty="0">
                <a:latin typeface="Arial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22" name="TextShape 40"/>
          <p:cNvSpPr txBox="1"/>
          <p:nvPr/>
        </p:nvSpPr>
        <p:spPr>
          <a:xfrm>
            <a:off x="3520440" y="2030400"/>
            <a:ext cx="1280160" cy="5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>
                <a:latin typeface="Arial"/>
              </a:rPr>
              <a:t>Filter hits (seqkit)</a:t>
            </a:r>
            <a:endParaRPr lang="en-US" sz="1500" b="0" strike="noStrike" spc="-1">
              <a:latin typeface="Arial"/>
            </a:endParaRPr>
          </a:p>
        </p:txBody>
      </p:sp>
      <p:cxnSp>
        <p:nvCxnSpPr>
          <p:cNvPr id="3" name="Conector angular 2">
            <a:extLst>
              <a:ext uri="{FF2B5EF4-FFF2-40B4-BE49-F238E27FC236}">
                <a16:creationId xmlns:a16="http://schemas.microsoft.com/office/drawing/2014/main" id="{AFF813A5-92B3-CB47-8040-5FF5E8D0A434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 rot="5400000">
            <a:off x="67050" y="1861650"/>
            <a:ext cx="1786140" cy="127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Shape 7"/>
          <p:cNvSpPr txBox="1"/>
          <p:nvPr/>
        </p:nvSpPr>
        <p:spPr>
          <a:xfrm>
            <a:off x="54538" y="1078020"/>
            <a:ext cx="2114962" cy="14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1500" b="0" i="1" strike="noStrike" spc="-1" dirty="0">
                <a:latin typeface="Arial"/>
              </a:rPr>
              <a:t>1.- Remove duplicates by </a:t>
            </a:r>
            <a:r>
              <a:rPr lang="en-US" sz="1500" i="1" spc="-1" dirty="0">
                <a:latin typeface="Arial"/>
              </a:rPr>
              <a:t>name</a:t>
            </a:r>
            <a:r>
              <a:rPr lang="en-US" sz="1500" b="0" i="1" strike="noStrike" spc="-1" dirty="0">
                <a:latin typeface="Arial"/>
              </a:rPr>
              <a:t> (</a:t>
            </a:r>
            <a:r>
              <a:rPr lang="en-US" sz="1500" b="0" i="1" strike="noStrike" spc="-1" dirty="0" err="1">
                <a:latin typeface="Arial"/>
              </a:rPr>
              <a:t>seqkit</a:t>
            </a:r>
            <a:r>
              <a:rPr lang="en-US" sz="1500" b="0" i="1" strike="noStrike" spc="-1" dirty="0">
                <a:latin typeface="Arial"/>
              </a:rPr>
              <a:t>) </a:t>
            </a:r>
          </a:p>
          <a:p>
            <a:pPr algn="ctr"/>
            <a:r>
              <a:rPr lang="en-US" sz="1500" i="1" spc="-1" dirty="0">
                <a:latin typeface="Arial"/>
              </a:rPr>
              <a:t>2. - </a:t>
            </a:r>
            <a:r>
              <a:rPr lang="en-US" sz="1500" b="0" i="1" strike="noStrike" spc="-1" dirty="0">
                <a:latin typeface="Arial"/>
              </a:rPr>
              <a:t>change names </a:t>
            </a:r>
            <a:r>
              <a:rPr lang="en-US" sz="1500" i="1" spc="-1" dirty="0">
                <a:latin typeface="Arial"/>
              </a:rPr>
              <a:t>(</a:t>
            </a:r>
            <a:r>
              <a:rPr lang="en-US" sz="1500" i="1" spc="-1" dirty="0" err="1">
                <a:latin typeface="Arial"/>
              </a:rPr>
              <a:t>biopython</a:t>
            </a:r>
            <a:r>
              <a:rPr lang="en-US" sz="1500" i="1" spc="-1" dirty="0">
                <a:latin typeface="Arial"/>
              </a:rPr>
              <a:t>) </a:t>
            </a:r>
          </a:p>
          <a:p>
            <a:pPr algn="ctr"/>
            <a:r>
              <a:rPr lang="en-US" sz="1500" i="1" spc="-1" dirty="0">
                <a:latin typeface="Arial"/>
              </a:rPr>
              <a:t>3. - Tr</a:t>
            </a:r>
            <a:r>
              <a:rPr lang="en-US" sz="1500" b="0" i="1" strike="noStrike" spc="-1" dirty="0">
                <a:latin typeface="Arial"/>
              </a:rPr>
              <a:t>anslate to aa (Prodigal / </a:t>
            </a:r>
            <a:r>
              <a:rPr lang="en-US" sz="1500" b="0" i="1" strike="noStrike" spc="-1" dirty="0" err="1">
                <a:latin typeface="Arial"/>
              </a:rPr>
              <a:t>seqkit</a:t>
            </a:r>
            <a:r>
              <a:rPr lang="en-US" sz="1500" b="0" i="1" strike="noStrike" spc="-1" dirty="0">
                <a:latin typeface="Arial"/>
              </a:rPr>
              <a:t>)</a:t>
            </a:r>
            <a:endParaRPr lang="en-US" sz="1500" b="0" i="1" strike="noStrike" spc="-1" dirty="0">
              <a:latin typeface="Arial"/>
              <a:ea typeface="Noto Sans CJK SC"/>
            </a:endParaRPr>
          </a:p>
        </p:txBody>
      </p: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C4814F70-8F0D-934D-B6BB-E4A6B067E516}"/>
              </a:ext>
            </a:extLst>
          </p:cNvPr>
          <p:cNvCxnSpPr>
            <a:cxnSpLocks/>
            <a:stCxn id="100" idx="2"/>
            <a:endCxn id="90" idx="0"/>
          </p:cNvCxnSpPr>
          <p:nvPr/>
        </p:nvCxnSpPr>
        <p:spPr>
          <a:xfrm rot="5400000">
            <a:off x="1280160" y="2971800"/>
            <a:ext cx="1371600" cy="2011680"/>
          </a:xfrm>
          <a:prstGeom prst="bentConnector3">
            <a:avLst>
              <a:gd name="adj1" fmla="val 1624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angular 48">
            <a:extLst>
              <a:ext uri="{FF2B5EF4-FFF2-40B4-BE49-F238E27FC236}">
                <a16:creationId xmlns:a16="http://schemas.microsoft.com/office/drawing/2014/main" id="{0BC68AB7-17F5-434C-9664-FB71B54D62BF}"/>
              </a:ext>
            </a:extLst>
          </p:cNvPr>
          <p:cNvCxnSpPr>
            <a:cxnSpLocks/>
            <a:stCxn id="90" idx="3"/>
            <a:endCxn id="96" idx="2"/>
          </p:cNvCxnSpPr>
          <p:nvPr/>
        </p:nvCxnSpPr>
        <p:spPr>
          <a:xfrm flipV="1">
            <a:off x="1645920" y="3869640"/>
            <a:ext cx="1508760" cy="104094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angular 51">
            <a:extLst>
              <a:ext uri="{FF2B5EF4-FFF2-40B4-BE49-F238E27FC236}">
                <a16:creationId xmlns:a16="http://schemas.microsoft.com/office/drawing/2014/main" id="{D842C2E0-F87B-E248-B4B6-492AA4B0BDA8}"/>
              </a:ext>
            </a:extLst>
          </p:cNvPr>
          <p:cNvCxnSpPr>
            <a:cxnSpLocks/>
            <a:stCxn id="100" idx="0"/>
          </p:cNvCxnSpPr>
          <p:nvPr/>
        </p:nvCxnSpPr>
        <p:spPr>
          <a:xfrm rot="5400000" flipH="1" flipV="1">
            <a:off x="3254040" y="2292400"/>
            <a:ext cx="222920" cy="787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angular 54">
            <a:extLst>
              <a:ext uri="{FF2B5EF4-FFF2-40B4-BE49-F238E27FC236}">
                <a16:creationId xmlns:a16="http://schemas.microsoft.com/office/drawing/2014/main" id="{37D45442-53D6-9F4C-860C-1FA6C4F4130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55260" y="2846900"/>
            <a:ext cx="1701200" cy="86360"/>
          </a:xfrm>
          <a:prstGeom prst="bentConnector3">
            <a:avLst>
              <a:gd name="adj1" fmla="val -16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F9596AA-662B-5F40-8987-08705D5088E0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645920" y="3040560"/>
            <a:ext cx="640080" cy="41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Shape 11"/>
          <p:cNvSpPr txBox="1"/>
          <p:nvPr/>
        </p:nvSpPr>
        <p:spPr>
          <a:xfrm>
            <a:off x="102240" y="3690900"/>
            <a:ext cx="1554480" cy="7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500" b="0" i="1" strike="noStrike" spc="-1" dirty="0" err="1">
                <a:latin typeface="Arial"/>
              </a:rPr>
              <a:t>hmmrsearch</a:t>
            </a:r>
            <a:endParaRPr lang="en-US" sz="1500" b="0" strike="noStrike" spc="-1" dirty="0">
              <a:latin typeface="Arial"/>
            </a:endParaRPr>
          </a:p>
          <a:p>
            <a:pPr algn="ctr"/>
            <a:r>
              <a:rPr lang="en-US" sz="1500" b="0" i="1" strike="noStrike" spc="-1" dirty="0">
                <a:latin typeface="Arial"/>
              </a:rPr>
              <a:t>HMM models</a:t>
            </a:r>
            <a:endParaRPr lang="en-US" sz="1500" b="0" strike="noStrike" spc="-1" dirty="0">
              <a:latin typeface="Arial"/>
            </a:endParaRPr>
          </a:p>
          <a:p>
            <a:pPr algn="ctr"/>
            <a:r>
              <a:rPr lang="en-US" sz="1500" b="0" i="1" strike="noStrike" spc="-1" dirty="0">
                <a:latin typeface="Arial"/>
              </a:rPr>
              <a:t>2 </a:t>
            </a:r>
            <a:r>
              <a:rPr lang="en-US" sz="1500" b="0" i="1" strike="noStrike" spc="-1" dirty="0" err="1">
                <a:latin typeface="Arial"/>
              </a:rPr>
              <a:t>TIGRfams</a:t>
            </a:r>
            <a:endParaRPr lang="en-US" sz="1500" b="0" strike="noStrike" spc="-1" dirty="0">
              <a:latin typeface="Arial"/>
            </a:endParaRPr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630AD527-46E6-8240-B75F-46B8F1B44C7D}"/>
              </a:ext>
            </a:extLst>
          </p:cNvPr>
          <p:cNvCxnSpPr>
            <a:cxnSpLocks/>
          </p:cNvCxnSpPr>
          <p:nvPr/>
        </p:nvCxnSpPr>
        <p:spPr>
          <a:xfrm>
            <a:off x="4480560" y="1710180"/>
            <a:ext cx="127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1C5E383B-B3A8-C140-A81C-05967B960479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6263640" y="1992240"/>
            <a:ext cx="0" cy="805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angular 72">
            <a:extLst>
              <a:ext uri="{FF2B5EF4-FFF2-40B4-BE49-F238E27FC236}">
                <a16:creationId xmlns:a16="http://schemas.microsoft.com/office/drawing/2014/main" id="{F46A2998-7581-A643-BF3D-5617AB5FB64A}"/>
              </a:ext>
            </a:extLst>
          </p:cNvPr>
          <p:cNvCxnSpPr>
            <a:cxnSpLocks/>
          </p:cNvCxnSpPr>
          <p:nvPr/>
        </p:nvCxnSpPr>
        <p:spPr>
          <a:xfrm rot="5400000">
            <a:off x="4367926" y="3544965"/>
            <a:ext cx="1551150" cy="502921"/>
          </a:xfrm>
          <a:prstGeom prst="bentConnector3">
            <a:avLst>
              <a:gd name="adj1" fmla="val 87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angular 78">
            <a:extLst>
              <a:ext uri="{FF2B5EF4-FFF2-40B4-BE49-F238E27FC236}">
                <a16:creationId xmlns:a16="http://schemas.microsoft.com/office/drawing/2014/main" id="{2892A52F-B6AD-294A-A11F-5770BF47E9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27600" y="1992240"/>
            <a:ext cx="2409200" cy="1644480"/>
          </a:xfrm>
          <a:prstGeom prst="bentConnector3">
            <a:avLst>
              <a:gd name="adj1" fmla="val -184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080020F5-4594-9445-8E01-A878490C2C62}"/>
              </a:ext>
            </a:extLst>
          </p:cNvPr>
          <p:cNvCxnSpPr>
            <a:cxnSpLocks/>
            <a:stCxn id="110" idx="1"/>
            <a:endCxn id="105" idx="3"/>
          </p:cNvCxnSpPr>
          <p:nvPr/>
        </p:nvCxnSpPr>
        <p:spPr>
          <a:xfrm flipH="1" flipV="1">
            <a:off x="5760720" y="5248260"/>
            <a:ext cx="1828800" cy="108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angular 40">
            <a:extLst>
              <a:ext uri="{FF2B5EF4-FFF2-40B4-BE49-F238E27FC236}">
                <a16:creationId xmlns:a16="http://schemas.microsoft.com/office/drawing/2014/main" id="{E1D0EB39-6853-9344-8C2E-69C20F0EFB04}"/>
              </a:ext>
            </a:extLst>
          </p:cNvPr>
          <p:cNvCxnSpPr>
            <a:cxnSpLocks/>
            <a:stCxn id="105" idx="0"/>
          </p:cNvCxnSpPr>
          <p:nvPr/>
        </p:nvCxnSpPr>
        <p:spPr>
          <a:xfrm rot="5400000" flipH="1" flipV="1">
            <a:off x="5925620" y="3577390"/>
            <a:ext cx="326790" cy="2393950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de flecha 123">
            <a:extLst>
              <a:ext uri="{FF2B5EF4-FFF2-40B4-BE49-F238E27FC236}">
                <a16:creationId xmlns:a16="http://schemas.microsoft.com/office/drawing/2014/main" id="{88273531-3535-F74B-81BA-8F7FBAADD42F}"/>
              </a:ext>
            </a:extLst>
          </p:cNvPr>
          <p:cNvCxnSpPr>
            <a:cxnSpLocks/>
          </p:cNvCxnSpPr>
          <p:nvPr/>
        </p:nvCxnSpPr>
        <p:spPr>
          <a:xfrm flipV="1">
            <a:off x="8641080" y="3245040"/>
            <a:ext cx="0" cy="100602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Shape 38"/>
          <p:cNvSpPr txBox="1"/>
          <p:nvPr/>
        </p:nvSpPr>
        <p:spPr>
          <a:xfrm>
            <a:off x="7498080" y="3599640"/>
            <a:ext cx="2194560" cy="42372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1500" b="0" i="1" strike="noStrike" spc="-1" dirty="0">
                <a:latin typeface="Arial"/>
              </a:rPr>
              <a:t>Short sequences placement (EPA-ng)</a:t>
            </a:r>
            <a:endParaRPr lang="en-US" sz="1500" b="0" i="1" strike="noStrike" spc="-1" dirty="0">
              <a:latin typeface="Arial"/>
              <a:ea typeface="Noto Sans CJK SC"/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48F21304-9A80-5F47-9B9F-B50914C7505A}"/>
              </a:ext>
            </a:extLst>
          </p:cNvPr>
          <p:cNvSpPr/>
          <p:nvPr/>
        </p:nvSpPr>
        <p:spPr>
          <a:xfrm>
            <a:off x="0" y="5604"/>
            <a:ext cx="1008062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b="1" spc="-1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33374613-33E4-174F-900B-748276711A92}"/>
              </a:ext>
            </a:extLst>
          </p:cNvPr>
          <p:cNvSpPr/>
          <p:nvPr/>
        </p:nvSpPr>
        <p:spPr>
          <a:xfrm>
            <a:off x="54538" y="374936"/>
            <a:ext cx="2231462" cy="211338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550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274320" y="460714"/>
            <a:ext cx="7390504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 dirty="0">
                <a:latin typeface="Arial"/>
              </a:rPr>
              <a:t>Databases seem to  contain duplicates – removing them</a:t>
            </a:r>
          </a:p>
        </p:txBody>
      </p:sp>
      <p:sp>
        <p:nvSpPr>
          <p:cNvPr id="50" name="TextShape 2"/>
          <p:cNvSpPr txBox="1"/>
          <p:nvPr/>
        </p:nvSpPr>
        <p:spPr>
          <a:xfrm>
            <a:off x="274320" y="1792489"/>
            <a:ext cx="9670752" cy="858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400" b="0" strike="noStrike" spc="-1" dirty="0">
                <a:latin typeface="Consolas" panose="020B0609020204030204" pitchFamily="49" charset="0"/>
                <a:cs typeface="Consolas" panose="020B0609020204030204" pitchFamily="49" charset="0"/>
              </a:rPr>
              <a:t>$ cat marref_nucleotides_V6.fna | </a:t>
            </a:r>
            <a:r>
              <a:rPr lang="en-US" sz="1400" b="0" strike="noStrike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seqkit</a:t>
            </a:r>
            <a:r>
              <a:rPr lang="en-US" sz="1400" b="0" strike="noStrike" spc="-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strike="noStrike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rmdup</a:t>
            </a:r>
            <a:r>
              <a:rPr lang="en-US" sz="1400" b="0" strike="noStrike" spc="-1" dirty="0">
                <a:latin typeface="Consolas" panose="020B0609020204030204" pitchFamily="49" charset="0"/>
                <a:cs typeface="Consolas" panose="020B0609020204030204" pitchFamily="49" charset="0"/>
              </a:rPr>
              <a:t> -n -o </a:t>
            </a:r>
            <a:r>
              <a:rPr lang="en-US" sz="1400" b="0" strike="noStrike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marrefnoDup_nucleotides.fna</a:t>
            </a:r>
            <a:r>
              <a:rPr lang="en-US" sz="1400" b="0" strike="noStrike" spc="-1" dirty="0">
                <a:latin typeface="Consolas" panose="020B0609020204030204" pitchFamily="49" charset="0"/>
                <a:cs typeface="Consolas" panose="020B0609020204030204" pitchFamily="49" charset="0"/>
              </a:rPr>
              <a:t> -d </a:t>
            </a:r>
            <a:r>
              <a:rPr lang="en-US" sz="1400" b="0" strike="noStrike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duplicates_marref.fna</a:t>
            </a:r>
            <a:r>
              <a:rPr lang="en-US" sz="1400" b="0" strike="noStrike" spc="-1" dirty="0">
                <a:latin typeface="Consolas" panose="020B0609020204030204" pitchFamily="49" charset="0"/>
                <a:cs typeface="Consolas" panose="020B0609020204030204" pitchFamily="49" charset="0"/>
              </a:rPr>
              <a:t> -D </a:t>
            </a:r>
            <a:r>
              <a:rPr lang="en-US" sz="1400" b="0" strike="noStrike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duplicates_marref_info.txt</a:t>
            </a:r>
            <a:endParaRPr lang="en-US" sz="1400" b="0" strike="noStrike" spc="-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0" strike="noStrike" spc="-1" dirty="0">
                <a:latin typeface="Consolas" panose="020B0609020204030204" pitchFamily="49" charset="0"/>
                <a:cs typeface="Consolas" panose="020B0609020204030204" pitchFamily="49" charset="0"/>
              </a:rPr>
              <a:t>[INFO] 0 duplicated records removed</a:t>
            </a:r>
          </a:p>
        </p:txBody>
      </p:sp>
      <p:sp>
        <p:nvSpPr>
          <p:cNvPr id="51" name="TextShape 3"/>
          <p:cNvSpPr txBox="1"/>
          <p:nvPr/>
        </p:nvSpPr>
        <p:spPr>
          <a:xfrm>
            <a:off x="274320" y="3718840"/>
            <a:ext cx="9204480" cy="185624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>
            <a:defPPr>
              <a:defRPr lang="es-ES"/>
            </a:defPPr>
            <a:lvl1pPr>
              <a:defRPr sz="1600" b="0" strike="noStrike" spc="-1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$ cat mardb_nucleotides_V6.fna | </a:t>
            </a:r>
            <a:r>
              <a:rPr lang="en-US" dirty="0" err="1"/>
              <a:t>seqkit</a:t>
            </a:r>
            <a:r>
              <a:rPr lang="en-US" dirty="0"/>
              <a:t> </a:t>
            </a:r>
            <a:r>
              <a:rPr lang="en-US" dirty="0" err="1"/>
              <a:t>rmdup</a:t>
            </a:r>
            <a:r>
              <a:rPr lang="en-US" dirty="0"/>
              <a:t> -n -o </a:t>
            </a:r>
            <a:r>
              <a:rPr lang="en-US" dirty="0" err="1"/>
              <a:t>mardbnoDup_nucleotides.fna</a:t>
            </a:r>
            <a:r>
              <a:rPr lang="en-US" dirty="0"/>
              <a:t> -d </a:t>
            </a:r>
            <a:r>
              <a:rPr lang="en-US" dirty="0" err="1"/>
              <a:t>duplicates_mardb.fna</a:t>
            </a:r>
            <a:r>
              <a:rPr lang="en-US" dirty="0"/>
              <a:t> -D </a:t>
            </a:r>
            <a:r>
              <a:rPr lang="en-US" dirty="0" err="1"/>
              <a:t>duplicates_mardb_info.txt</a:t>
            </a:r>
            <a:r>
              <a:rPr lang="en-US" dirty="0"/>
              <a:t> 1&gt;</a:t>
            </a:r>
            <a:r>
              <a:rPr lang="en-US" dirty="0" err="1"/>
              <a:t>log_rmdup.txt</a:t>
            </a:r>
            <a:r>
              <a:rPr lang="en-US" dirty="0"/>
              <a:t> 2&gt;&amp;1 &amp;</a:t>
            </a:r>
          </a:p>
          <a:p>
            <a:endParaRPr lang="en-US" dirty="0"/>
          </a:p>
          <a:p>
            <a:r>
              <a:rPr lang="en-US" dirty="0"/>
              <a:t>$ cat </a:t>
            </a:r>
            <a:r>
              <a:rPr lang="en-US" dirty="0" err="1"/>
              <a:t>log_rmdup.txt</a:t>
            </a:r>
            <a:r>
              <a:rPr lang="en-US" dirty="0"/>
              <a:t> </a:t>
            </a:r>
          </a:p>
          <a:p>
            <a:r>
              <a:rPr lang="en-US" dirty="0"/>
              <a:t>[INFO] 12890 duplicated records removed</a:t>
            </a:r>
          </a:p>
          <a:p>
            <a:endParaRPr lang="en-US" dirty="0"/>
          </a:p>
          <a:p>
            <a:r>
              <a:rPr lang="en-US" dirty="0"/>
              <a:t>$ less </a:t>
            </a:r>
            <a:r>
              <a:rPr lang="en-US" dirty="0" err="1"/>
              <a:t>duplicates_mardb_info.fna</a:t>
            </a:r>
            <a:r>
              <a:rPr lang="en-US" dirty="0"/>
              <a:t> </a:t>
            </a:r>
          </a:p>
        </p:txBody>
      </p:sp>
      <p:sp>
        <p:nvSpPr>
          <p:cNvPr id="52" name="TextShape 4"/>
          <p:cNvSpPr txBox="1"/>
          <p:nvPr/>
        </p:nvSpPr>
        <p:spPr>
          <a:xfrm>
            <a:off x="274320" y="1466523"/>
            <a:ext cx="4370832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 dirty="0">
                <a:latin typeface="Arial"/>
              </a:rPr>
              <a:t>Do not run (</a:t>
            </a:r>
            <a:r>
              <a:rPr lang="en-US" sz="1600" b="1" strike="noStrike" spc="-1" dirty="0" err="1">
                <a:latin typeface="Arial"/>
              </a:rPr>
              <a:t>MarRef</a:t>
            </a:r>
            <a:r>
              <a:rPr lang="en-US" sz="1600" b="1" strike="noStrike" spc="-1" dirty="0">
                <a:latin typeface="Arial"/>
              </a:rPr>
              <a:t> – no duplicates):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726188-4B88-5B4A-AF55-77B8876B4398}"/>
              </a:ext>
            </a:extLst>
          </p:cNvPr>
          <p:cNvSpPr/>
          <p:nvPr/>
        </p:nvSpPr>
        <p:spPr>
          <a:xfrm>
            <a:off x="-1" y="0"/>
            <a:ext cx="1008062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b="1" spc="-1" dirty="0">
                <a:solidFill>
                  <a:schemeClr val="bg1"/>
                </a:solidFill>
              </a:rPr>
              <a:t>Prepare databases:</a:t>
            </a:r>
          </a:p>
        </p:txBody>
      </p:sp>
      <p:sp>
        <p:nvSpPr>
          <p:cNvPr id="7" name="TextShape 4">
            <a:extLst>
              <a:ext uri="{FF2B5EF4-FFF2-40B4-BE49-F238E27FC236}">
                <a16:creationId xmlns:a16="http://schemas.microsoft.com/office/drawing/2014/main" id="{2EF0F133-EB21-4849-8699-EEBAE5948C07}"/>
              </a:ext>
            </a:extLst>
          </p:cNvPr>
          <p:cNvSpPr txBox="1"/>
          <p:nvPr/>
        </p:nvSpPr>
        <p:spPr>
          <a:xfrm>
            <a:off x="274320" y="2669398"/>
            <a:ext cx="9204480" cy="112659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 dirty="0" err="1">
                <a:latin typeface="Arial"/>
              </a:rPr>
              <a:t>MarDB</a:t>
            </a:r>
            <a:r>
              <a:rPr lang="en-US" b="1" spc="-1" dirty="0">
                <a:latin typeface="Arial"/>
              </a:rPr>
              <a:t> -</a:t>
            </a:r>
            <a:r>
              <a:rPr lang="en-US" sz="1800" b="1" strike="noStrike" spc="-1" dirty="0">
                <a:latin typeface="Arial"/>
              </a:rPr>
              <a:t> </a:t>
            </a:r>
            <a:r>
              <a:rPr lang="en-US" sz="1800" strike="noStrike" spc="-1" dirty="0" err="1">
                <a:latin typeface="Arial"/>
              </a:rPr>
              <a:t>seqkit</a:t>
            </a:r>
            <a:r>
              <a:rPr lang="en-US" sz="1800" strike="noStrike" spc="-1" dirty="0">
                <a:latin typeface="Arial"/>
              </a:rPr>
              <a:t> tool:</a:t>
            </a:r>
          </a:p>
          <a:p>
            <a:pPr marL="285750" indent="-285750">
              <a:buFontTx/>
              <a:buChar char="-"/>
            </a:pPr>
            <a:r>
              <a:rPr lang="en-US" sz="1600" spc="-1" dirty="0">
                <a:latin typeface="Arial"/>
              </a:rPr>
              <a:t>n: duplicates identification by name (not by sequence)</a:t>
            </a:r>
          </a:p>
          <a:p>
            <a:pPr marL="285750" indent="-285750">
              <a:buFontTx/>
              <a:buChar char="-"/>
            </a:pPr>
            <a:r>
              <a:rPr lang="en-US" sz="1600" spc="-1" dirty="0">
                <a:latin typeface="Arial"/>
              </a:rPr>
              <a:t>d: </a:t>
            </a:r>
            <a:r>
              <a:rPr lang="en-US" sz="1600" spc="-1" dirty="0" err="1">
                <a:latin typeface="Arial"/>
              </a:rPr>
              <a:t>fasta</a:t>
            </a:r>
            <a:r>
              <a:rPr lang="en-US" sz="1600" spc="-1" dirty="0">
                <a:latin typeface="Arial"/>
              </a:rPr>
              <a:t> with duplicated sequences</a:t>
            </a:r>
          </a:p>
          <a:p>
            <a:pPr marL="285750" indent="-285750">
              <a:buFontTx/>
              <a:buChar char="-"/>
            </a:pPr>
            <a:r>
              <a:rPr lang="en-US" sz="1600" spc="-1" dirty="0">
                <a:latin typeface="Arial"/>
              </a:rPr>
              <a:t>D: text file with information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DEE6765-E508-CA46-8F27-50C7CC8E2075}"/>
              </a:ext>
            </a:extLst>
          </p:cNvPr>
          <p:cNvSpPr txBox="1"/>
          <p:nvPr/>
        </p:nvSpPr>
        <p:spPr>
          <a:xfrm>
            <a:off x="274320" y="911633"/>
            <a:ext cx="5532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-1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600" spc="-1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1600" spc="-1" dirty="0">
                <a:latin typeface="Consolas" panose="020B0609020204030204" pitchFamily="49" charset="0"/>
                <a:cs typeface="Consolas" panose="020B0609020204030204" pitchFamily="49" charset="0"/>
              </a:rPr>
              <a:t> activate traits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/>
          <p:cNvPicPr/>
          <p:nvPr/>
        </p:nvPicPr>
        <p:blipFill>
          <a:blip r:embed="rId2"/>
          <a:stretch/>
        </p:blipFill>
        <p:spPr>
          <a:xfrm>
            <a:off x="176198" y="345047"/>
            <a:ext cx="9728231" cy="5215775"/>
          </a:xfrm>
          <a:prstGeom prst="rect">
            <a:avLst/>
          </a:prstGeom>
          <a:ln>
            <a:noFill/>
          </a:ln>
        </p:spPr>
      </p:pic>
      <p:sp>
        <p:nvSpPr>
          <p:cNvPr id="2" name="Abrir llave 1">
            <a:extLst>
              <a:ext uri="{FF2B5EF4-FFF2-40B4-BE49-F238E27FC236}">
                <a16:creationId xmlns:a16="http://schemas.microsoft.com/office/drawing/2014/main" id="{45F1B676-B18A-8C44-8EE5-F576AF65CD0C}"/>
              </a:ext>
            </a:extLst>
          </p:cNvPr>
          <p:cNvSpPr/>
          <p:nvPr/>
        </p:nvSpPr>
        <p:spPr>
          <a:xfrm>
            <a:off x="7376160" y="1194816"/>
            <a:ext cx="155448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66769CD3-5ADE-3B46-8348-1BCCC7FD03D2}"/>
              </a:ext>
            </a:extLst>
          </p:cNvPr>
          <p:cNvSpPr/>
          <p:nvPr/>
        </p:nvSpPr>
        <p:spPr>
          <a:xfrm>
            <a:off x="114706" y="182065"/>
            <a:ext cx="8589852" cy="524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3024</TotalTime>
  <Words>3857</Words>
  <Application>Microsoft Macintosh PowerPoint</Application>
  <PresentationFormat>Personalizado</PresentationFormat>
  <Paragraphs>626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2" baseType="lpstr">
      <vt:lpstr>Arial</vt:lpstr>
      <vt:lpstr>Consolas</vt:lpstr>
      <vt:lpstr>Menlo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FERNANDEZ GONZALEZ NURIA</dc:creator>
  <cp:lastModifiedBy>FERNANDEZ GONZALEZ NURIA</cp:lastModifiedBy>
  <cp:revision>1</cp:revision>
  <dcterms:created xsi:type="dcterms:W3CDTF">2021-09-03T07:49:46Z</dcterms:created>
  <dcterms:modified xsi:type="dcterms:W3CDTF">2021-09-06T13:36:44Z</dcterms:modified>
</cp:coreProperties>
</file>